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21"/>
  </p:notesMasterIdLst>
  <p:sldIdLst>
    <p:sldId id="260" r:id="rId7"/>
    <p:sldId id="293" r:id="rId8"/>
    <p:sldId id="278" r:id="rId9"/>
    <p:sldId id="292" r:id="rId10"/>
    <p:sldId id="288" r:id="rId11"/>
    <p:sldId id="296" r:id="rId12"/>
    <p:sldId id="289" r:id="rId13"/>
    <p:sldId id="285" r:id="rId14"/>
    <p:sldId id="294" r:id="rId15"/>
    <p:sldId id="297" r:id="rId16"/>
    <p:sldId id="295" r:id="rId17"/>
    <p:sldId id="290" r:id="rId18"/>
    <p:sldId id="298" r:id="rId19"/>
    <p:sldId id="299"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68043" autoAdjust="0"/>
  </p:normalViewPr>
  <p:slideViewPr>
    <p:cSldViewPr>
      <p:cViewPr varScale="1">
        <p:scale>
          <a:sx n="78" d="100"/>
          <a:sy n="78" d="100"/>
        </p:scale>
        <p:origin x="1452" y="96"/>
      </p:cViewPr>
      <p:guideLst>
        <p:guide orient="horz" pos="2160"/>
        <p:guide pos="2880"/>
      </p:guideLst>
    </p:cSldViewPr>
  </p:slideViewPr>
  <p:outlineViewPr>
    <p:cViewPr>
      <p:scale>
        <a:sx n="33" d="100"/>
        <a:sy n="33" d="100"/>
      </p:scale>
      <p:origin x="0" y="-2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F863-906B-449B-AC61-9A81A307999C}" type="doc">
      <dgm:prSet loTypeId="urn:microsoft.com/office/officeart/2005/8/layout/radial3" loCatId="cycle" qsTypeId="urn:microsoft.com/office/officeart/2005/8/quickstyle/simple1#1" qsCatId="simple" csTypeId="urn:microsoft.com/office/officeart/2005/8/colors/colorful5" csCatId="colorful" phldr="1"/>
      <dgm:spPr/>
      <dgm:t>
        <a:bodyPr/>
        <a:lstStyle/>
        <a:p>
          <a:endParaRPr lang="nl-BE"/>
        </a:p>
      </dgm:t>
    </dgm:pt>
    <dgm:pt modelId="{227694A1-8B2E-4A43-A40E-A1BCE68636A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nl-BE" sz="1500" dirty="0">
              <a:solidFill>
                <a:schemeClr val="tx1">
                  <a:lumMod val="50000"/>
                </a:schemeClr>
              </a:solidFill>
            </a:rPr>
            <a:t>Ruimtelijke planning</a:t>
          </a:r>
        </a:p>
      </dgm:t>
    </dgm:pt>
    <dgm:pt modelId="{0CB9DDFE-31C5-4843-BCAE-CB05502566BB}" type="parTrans" cxnId="{4C625703-C786-4314-9DDA-446B97B522F2}">
      <dgm:prSet/>
      <dgm:spPr/>
      <dgm:t>
        <a:bodyPr/>
        <a:lstStyle/>
        <a:p>
          <a:endParaRPr lang="nl-BE"/>
        </a:p>
      </dgm:t>
    </dgm:pt>
    <dgm:pt modelId="{40D5235F-3CB0-4C8C-852E-6C9B7DD3879D}" type="sibTrans" cxnId="{4C625703-C786-4314-9DDA-446B97B522F2}">
      <dgm:prSet/>
      <dgm:spPr/>
      <dgm:t>
        <a:bodyPr/>
        <a:lstStyle/>
        <a:p>
          <a:endParaRPr lang="nl-BE"/>
        </a:p>
      </dgm:t>
    </dgm:pt>
    <dgm:pt modelId="{7189A434-0355-4B15-BCAA-FF2D679AEDDC}">
      <dgm:prSet phldrT="[Text]">
        <dgm:style>
          <a:lnRef idx="1">
            <a:schemeClr val="accent3"/>
          </a:lnRef>
          <a:fillRef idx="2">
            <a:schemeClr val="accent3"/>
          </a:fillRef>
          <a:effectRef idx="1">
            <a:schemeClr val="accent3"/>
          </a:effectRef>
          <a:fontRef idx="minor">
            <a:schemeClr val="dk1"/>
          </a:fontRef>
        </dgm:style>
      </dgm:prSet>
      <dgm:spPr/>
      <dgm:t>
        <a:bodyPr/>
        <a:lstStyle/>
        <a:p>
          <a:r>
            <a:rPr lang="nl-BE" dirty="0">
              <a:solidFill>
                <a:schemeClr val="tx1">
                  <a:lumMod val="50000"/>
                </a:schemeClr>
              </a:solidFill>
            </a:rPr>
            <a:t>Mobiliteit</a:t>
          </a:r>
        </a:p>
      </dgm:t>
    </dgm:pt>
    <dgm:pt modelId="{1C13D695-E515-4875-A1E3-67EE798C53D8}" type="parTrans" cxnId="{FB3CB474-5075-4069-8CE2-6295788E5D87}">
      <dgm:prSet/>
      <dgm:spPr/>
      <dgm:t>
        <a:bodyPr/>
        <a:lstStyle/>
        <a:p>
          <a:endParaRPr lang="nl-BE"/>
        </a:p>
      </dgm:t>
    </dgm:pt>
    <dgm:pt modelId="{55D2B183-D237-40C5-B93A-1C01C2124DC9}" type="sibTrans" cxnId="{FB3CB474-5075-4069-8CE2-6295788E5D87}">
      <dgm:prSet/>
      <dgm:spPr/>
      <dgm:t>
        <a:bodyPr/>
        <a:lstStyle/>
        <a:p>
          <a:endParaRPr lang="nl-BE"/>
        </a:p>
      </dgm:t>
    </dgm:pt>
    <dgm:pt modelId="{D0D25801-4CAE-49E1-A122-5B1AECB23073}">
      <dgm:prSet phldrT="[Text]">
        <dgm:style>
          <a:lnRef idx="1">
            <a:schemeClr val="accent1"/>
          </a:lnRef>
          <a:fillRef idx="2">
            <a:schemeClr val="accent1"/>
          </a:fillRef>
          <a:effectRef idx="1">
            <a:schemeClr val="accent1"/>
          </a:effectRef>
          <a:fontRef idx="minor">
            <a:schemeClr val="dk1"/>
          </a:fontRef>
        </dgm:style>
      </dgm:prSet>
      <dgm:spPr/>
      <dgm:t>
        <a:bodyPr/>
        <a:lstStyle/>
        <a:p>
          <a:r>
            <a:rPr lang="nl-BE" dirty="0">
              <a:solidFill>
                <a:schemeClr val="tx1">
                  <a:lumMod val="50000"/>
                </a:schemeClr>
              </a:solidFill>
            </a:rPr>
            <a:t>Vrije tijd</a:t>
          </a:r>
        </a:p>
      </dgm:t>
    </dgm:pt>
    <dgm:pt modelId="{DBB15926-EBF1-402F-A6EF-CEF9B5A3AE48}" type="parTrans" cxnId="{6D7EEE66-679B-47B7-990D-06F1F9A81126}">
      <dgm:prSet/>
      <dgm:spPr/>
      <dgm:t>
        <a:bodyPr/>
        <a:lstStyle/>
        <a:p>
          <a:endParaRPr lang="nl-BE"/>
        </a:p>
      </dgm:t>
    </dgm:pt>
    <dgm:pt modelId="{8A8BDFFA-FB9C-4E2F-B33A-13A65003E800}" type="sibTrans" cxnId="{6D7EEE66-679B-47B7-990D-06F1F9A81126}">
      <dgm:prSet/>
      <dgm:spPr/>
      <dgm:t>
        <a:bodyPr/>
        <a:lstStyle/>
        <a:p>
          <a:endParaRPr lang="nl-BE"/>
        </a:p>
      </dgm:t>
    </dgm:pt>
    <dgm:pt modelId="{5F656DEA-BBFB-4B26-BD41-F4684840A97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nl-BE" sz="1800" dirty="0">
              <a:solidFill>
                <a:schemeClr val="tx1">
                  <a:lumMod val="50000"/>
                </a:schemeClr>
              </a:solidFill>
            </a:rPr>
            <a:t>Werk</a:t>
          </a:r>
        </a:p>
      </dgm:t>
    </dgm:pt>
    <dgm:pt modelId="{8C5404EA-EC03-4081-80EE-C9E86C360983}" type="parTrans" cxnId="{38E0FFDD-2AFD-47BE-95CE-9E98F42AFE7C}">
      <dgm:prSet/>
      <dgm:spPr/>
      <dgm:t>
        <a:bodyPr/>
        <a:lstStyle/>
        <a:p>
          <a:endParaRPr lang="nl-BE"/>
        </a:p>
      </dgm:t>
    </dgm:pt>
    <dgm:pt modelId="{37590F0E-091C-4BF8-878C-22E3A6B453F0}" type="sibTrans" cxnId="{38E0FFDD-2AFD-47BE-95CE-9E98F42AFE7C}">
      <dgm:prSet/>
      <dgm:spPr/>
      <dgm:t>
        <a:bodyPr/>
        <a:lstStyle/>
        <a:p>
          <a:endParaRPr lang="nl-BE"/>
        </a:p>
      </dgm:t>
    </dgm:pt>
    <dgm:pt modelId="{D1E6636E-9D08-4339-A498-0F4D702B6FB8}">
      <dgm:prSet>
        <dgm:style>
          <a:lnRef idx="1">
            <a:schemeClr val="accent1"/>
          </a:lnRef>
          <a:fillRef idx="2">
            <a:schemeClr val="accent1"/>
          </a:fillRef>
          <a:effectRef idx="1">
            <a:schemeClr val="accent1"/>
          </a:effectRef>
          <a:fontRef idx="minor">
            <a:schemeClr val="dk1"/>
          </a:fontRef>
        </dgm:style>
      </dgm:prSet>
      <dgm:spPr/>
      <dgm:t>
        <a:bodyPr/>
        <a:lstStyle/>
        <a:p>
          <a:r>
            <a:rPr lang="nl-BE" dirty="0">
              <a:solidFill>
                <a:schemeClr val="tx1">
                  <a:lumMod val="50000"/>
                </a:schemeClr>
              </a:solidFill>
            </a:rPr>
            <a:t>Onderwijs</a:t>
          </a:r>
        </a:p>
      </dgm:t>
    </dgm:pt>
    <dgm:pt modelId="{13FEF987-CADA-4E19-88CE-4151861C8F6E}" type="parTrans" cxnId="{5E836B78-4D0E-471D-AA39-B1DE2569C134}">
      <dgm:prSet/>
      <dgm:spPr/>
      <dgm:t>
        <a:bodyPr/>
        <a:lstStyle/>
        <a:p>
          <a:endParaRPr lang="nl-BE"/>
        </a:p>
      </dgm:t>
    </dgm:pt>
    <dgm:pt modelId="{B5D41CC9-1096-4451-9CBD-CEF08329A6EA}" type="sibTrans" cxnId="{5E836B78-4D0E-471D-AA39-B1DE2569C134}">
      <dgm:prSet/>
      <dgm:spPr/>
      <dgm:t>
        <a:bodyPr/>
        <a:lstStyle/>
        <a:p>
          <a:endParaRPr lang="nl-BE"/>
        </a:p>
      </dgm:t>
    </dgm:pt>
    <dgm:pt modelId="{D33B5969-71DE-44B3-B072-28EC25D0204B}">
      <dgm:prSet>
        <dgm:style>
          <a:lnRef idx="1">
            <a:schemeClr val="accent2"/>
          </a:lnRef>
          <a:fillRef idx="2">
            <a:schemeClr val="accent2"/>
          </a:fillRef>
          <a:effectRef idx="1">
            <a:schemeClr val="accent2"/>
          </a:effectRef>
          <a:fontRef idx="minor">
            <a:schemeClr val="dk1"/>
          </a:fontRef>
        </dgm:style>
      </dgm:prSet>
      <dgm:spPr/>
      <dgm:t>
        <a:bodyPr/>
        <a:lstStyle/>
        <a:p>
          <a:r>
            <a:rPr lang="nl-BE" dirty="0">
              <a:solidFill>
                <a:schemeClr val="tx1">
                  <a:lumMod val="50000"/>
                </a:schemeClr>
              </a:solidFill>
            </a:rPr>
            <a:t>Wonen</a:t>
          </a:r>
        </a:p>
      </dgm:t>
    </dgm:pt>
    <dgm:pt modelId="{809276C8-6E6B-4C5A-97EB-CF244AEAFC84}" type="parTrans" cxnId="{E5B34EAE-7A6C-4E06-B643-7EB166272BF0}">
      <dgm:prSet/>
      <dgm:spPr/>
      <dgm:t>
        <a:bodyPr/>
        <a:lstStyle/>
        <a:p>
          <a:endParaRPr lang="nl-BE"/>
        </a:p>
      </dgm:t>
    </dgm:pt>
    <dgm:pt modelId="{2A0642D2-6095-436D-A99B-85DD72C0D5DA}" type="sibTrans" cxnId="{E5B34EAE-7A6C-4E06-B643-7EB166272BF0}">
      <dgm:prSet/>
      <dgm:spPr/>
      <dgm:t>
        <a:bodyPr/>
        <a:lstStyle/>
        <a:p>
          <a:endParaRPr lang="nl-BE"/>
        </a:p>
      </dgm:t>
    </dgm:pt>
    <dgm:pt modelId="{B4AA34CA-459C-4C65-BAE6-8DCA138FB16A}">
      <dgm:prSet>
        <dgm:style>
          <a:lnRef idx="1">
            <a:schemeClr val="accent3"/>
          </a:lnRef>
          <a:fillRef idx="2">
            <a:schemeClr val="accent3"/>
          </a:fillRef>
          <a:effectRef idx="1">
            <a:schemeClr val="accent3"/>
          </a:effectRef>
          <a:fontRef idx="minor">
            <a:schemeClr val="dk1"/>
          </a:fontRef>
        </dgm:style>
      </dgm:prSet>
      <dgm:spPr/>
      <dgm:t>
        <a:bodyPr/>
        <a:lstStyle/>
        <a:p>
          <a:r>
            <a:rPr lang="nl-BE" dirty="0">
              <a:solidFill>
                <a:schemeClr val="tx1">
                  <a:lumMod val="50000"/>
                </a:schemeClr>
              </a:solidFill>
            </a:rPr>
            <a:t>Welzijn &amp; Zorg</a:t>
          </a:r>
        </a:p>
      </dgm:t>
    </dgm:pt>
    <dgm:pt modelId="{F2239E71-B0BC-489B-89D5-4FA7D4AFD56D}" type="parTrans" cxnId="{AA6BE36B-F5FF-4574-9536-AAFDE1208635}">
      <dgm:prSet/>
      <dgm:spPr/>
      <dgm:t>
        <a:bodyPr/>
        <a:lstStyle/>
        <a:p>
          <a:endParaRPr lang="nl-BE"/>
        </a:p>
      </dgm:t>
    </dgm:pt>
    <dgm:pt modelId="{3B365940-39CF-4802-8E2A-39E67493FCB5}" type="sibTrans" cxnId="{AA6BE36B-F5FF-4574-9536-AAFDE1208635}">
      <dgm:prSet/>
      <dgm:spPr/>
      <dgm:t>
        <a:bodyPr/>
        <a:lstStyle/>
        <a:p>
          <a:endParaRPr lang="nl-BE"/>
        </a:p>
      </dgm:t>
    </dgm:pt>
    <dgm:pt modelId="{AFB23860-F582-44BF-ACFB-09899F99BA51}">
      <dgm:prSet>
        <dgm:style>
          <a:lnRef idx="1">
            <a:schemeClr val="accent1"/>
          </a:lnRef>
          <a:fillRef idx="2">
            <a:schemeClr val="accent1"/>
          </a:fillRef>
          <a:effectRef idx="1">
            <a:schemeClr val="accent1"/>
          </a:effectRef>
          <a:fontRef idx="minor">
            <a:schemeClr val="dk1"/>
          </a:fontRef>
        </dgm:style>
      </dgm:prSet>
      <dgm:spPr/>
      <dgm:t>
        <a:bodyPr/>
        <a:lstStyle/>
        <a:p>
          <a:r>
            <a:rPr lang="nl-BE" dirty="0">
              <a:solidFill>
                <a:schemeClr val="tx1">
                  <a:lumMod val="50000"/>
                </a:schemeClr>
              </a:solidFill>
            </a:rPr>
            <a:t>Leefmilieu, natuur, …</a:t>
          </a:r>
        </a:p>
      </dgm:t>
    </dgm:pt>
    <dgm:pt modelId="{9D5B9B53-3BBB-40E6-BCDC-68323DE29749}" type="parTrans" cxnId="{2D2F8195-F54A-48F9-98D0-AABC3225F0C6}">
      <dgm:prSet/>
      <dgm:spPr/>
      <dgm:t>
        <a:bodyPr/>
        <a:lstStyle/>
        <a:p>
          <a:endParaRPr lang="nl-BE"/>
        </a:p>
      </dgm:t>
    </dgm:pt>
    <dgm:pt modelId="{0D179307-0784-445D-8F9A-B85AD81DDD54}" type="sibTrans" cxnId="{2D2F8195-F54A-48F9-98D0-AABC3225F0C6}">
      <dgm:prSet/>
      <dgm:spPr/>
      <dgm:t>
        <a:bodyPr/>
        <a:lstStyle/>
        <a:p>
          <a:endParaRPr lang="nl-BE"/>
        </a:p>
      </dgm:t>
    </dgm:pt>
    <dgm:pt modelId="{1BC788B4-E15A-4171-9A56-31C19BDBB90C}">
      <dgm:prSet phldrT="[Text]" custT="1">
        <dgm:style>
          <a:lnRef idx="1">
            <a:schemeClr val="accent6"/>
          </a:lnRef>
          <a:fillRef idx="2">
            <a:schemeClr val="accent6"/>
          </a:fillRef>
          <a:effectRef idx="1">
            <a:schemeClr val="accent6"/>
          </a:effectRef>
          <a:fontRef idx="minor">
            <a:schemeClr val="dk1"/>
          </a:fontRef>
        </dgm:style>
      </dgm:prSet>
      <dgm:spPr>
        <a:gradFill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dgm:spPr>
      <dgm:t>
        <a:bodyPr/>
        <a:lstStyle/>
        <a:p>
          <a:r>
            <a:rPr lang="nl-BE" sz="1800" b="1" dirty="0">
              <a:solidFill>
                <a:srgbClr val="FF0066"/>
              </a:solidFill>
            </a:rPr>
            <a:t>In de wijk, op school, op het werk, waar men de vrije tijd doorbrengt, als men zich verplaatst,…</a:t>
          </a:r>
        </a:p>
      </dgm:t>
    </dgm:pt>
    <dgm:pt modelId="{B0AE79DC-9A8A-48E9-BB8C-E40778E51901}" type="sibTrans" cxnId="{6ACDBA57-477B-4DA8-9090-5BDD81B9375D}">
      <dgm:prSet/>
      <dgm:spPr/>
      <dgm:t>
        <a:bodyPr/>
        <a:lstStyle/>
        <a:p>
          <a:endParaRPr lang="nl-BE"/>
        </a:p>
      </dgm:t>
    </dgm:pt>
    <dgm:pt modelId="{8DBBF691-2E0B-4A97-A2D2-151D86F7F502}" type="parTrans" cxnId="{6ACDBA57-477B-4DA8-9090-5BDD81B9375D}">
      <dgm:prSet/>
      <dgm:spPr/>
      <dgm:t>
        <a:bodyPr/>
        <a:lstStyle/>
        <a:p>
          <a:endParaRPr lang="nl-BE"/>
        </a:p>
      </dgm:t>
    </dgm:pt>
    <dgm:pt modelId="{A4074203-35B3-4766-8973-3C441C4D02C6}" type="pres">
      <dgm:prSet presAssocID="{845FF863-906B-449B-AC61-9A81A307999C}" presName="composite" presStyleCnt="0">
        <dgm:presLayoutVars>
          <dgm:chMax val="1"/>
          <dgm:dir/>
          <dgm:resizeHandles val="exact"/>
        </dgm:presLayoutVars>
      </dgm:prSet>
      <dgm:spPr/>
    </dgm:pt>
    <dgm:pt modelId="{3FCF0E4D-48F8-49D2-8B11-84B5F6EAF57A}" type="pres">
      <dgm:prSet presAssocID="{845FF863-906B-449B-AC61-9A81A307999C}" presName="radial" presStyleCnt="0">
        <dgm:presLayoutVars>
          <dgm:animLvl val="ctr"/>
        </dgm:presLayoutVars>
      </dgm:prSet>
      <dgm:spPr/>
    </dgm:pt>
    <dgm:pt modelId="{A6DB8662-784F-4AAA-84CE-DF0919283BD0}" type="pres">
      <dgm:prSet presAssocID="{1BC788B4-E15A-4171-9A56-31C19BDBB90C}" presName="centerShape" presStyleLbl="vennNode1" presStyleIdx="0" presStyleCnt="9"/>
      <dgm:spPr/>
    </dgm:pt>
    <dgm:pt modelId="{51759CE3-2E2E-4854-9839-B32690DF3B5E}" type="pres">
      <dgm:prSet presAssocID="{227694A1-8B2E-4A43-A40E-A1BCE68636AE}" presName="node" presStyleLbl="vennNode1" presStyleIdx="1" presStyleCnt="9">
        <dgm:presLayoutVars>
          <dgm:bulletEnabled val="1"/>
        </dgm:presLayoutVars>
      </dgm:prSet>
      <dgm:spPr/>
    </dgm:pt>
    <dgm:pt modelId="{8CC240E0-56F6-45D1-B3EF-6B2F846AAE44}" type="pres">
      <dgm:prSet presAssocID="{7189A434-0355-4B15-BCAA-FF2D679AEDDC}" presName="node" presStyleLbl="vennNode1" presStyleIdx="2" presStyleCnt="9">
        <dgm:presLayoutVars>
          <dgm:bulletEnabled val="1"/>
        </dgm:presLayoutVars>
      </dgm:prSet>
      <dgm:spPr/>
    </dgm:pt>
    <dgm:pt modelId="{0DED3E40-D0B2-44EE-8323-101D574D8986}" type="pres">
      <dgm:prSet presAssocID="{D0D25801-4CAE-49E1-A122-5B1AECB23073}" presName="node" presStyleLbl="vennNode1" presStyleIdx="3" presStyleCnt="9">
        <dgm:presLayoutVars>
          <dgm:bulletEnabled val="1"/>
        </dgm:presLayoutVars>
      </dgm:prSet>
      <dgm:spPr/>
    </dgm:pt>
    <dgm:pt modelId="{CA36818A-DD29-41C6-8378-2317051FBFFE}" type="pres">
      <dgm:prSet presAssocID="{5F656DEA-BBFB-4B26-BD41-F4684840A979}" presName="node" presStyleLbl="vennNode1" presStyleIdx="4" presStyleCnt="9">
        <dgm:presLayoutVars>
          <dgm:bulletEnabled val="1"/>
        </dgm:presLayoutVars>
      </dgm:prSet>
      <dgm:spPr/>
    </dgm:pt>
    <dgm:pt modelId="{34C19019-03D3-4C07-8A83-F0FF265C115C}" type="pres">
      <dgm:prSet presAssocID="{D1E6636E-9D08-4339-A498-0F4D702B6FB8}" presName="node" presStyleLbl="vennNode1" presStyleIdx="5" presStyleCnt="9">
        <dgm:presLayoutVars>
          <dgm:bulletEnabled val="1"/>
        </dgm:presLayoutVars>
      </dgm:prSet>
      <dgm:spPr/>
    </dgm:pt>
    <dgm:pt modelId="{FCD85FAB-F2C6-4D2B-A8E6-F3E1406192B1}" type="pres">
      <dgm:prSet presAssocID="{D33B5969-71DE-44B3-B072-28EC25D0204B}" presName="node" presStyleLbl="vennNode1" presStyleIdx="6" presStyleCnt="9">
        <dgm:presLayoutVars>
          <dgm:bulletEnabled val="1"/>
        </dgm:presLayoutVars>
      </dgm:prSet>
      <dgm:spPr/>
    </dgm:pt>
    <dgm:pt modelId="{202DB99C-D4A3-4769-8998-94FA6697E86D}" type="pres">
      <dgm:prSet presAssocID="{B4AA34CA-459C-4C65-BAE6-8DCA138FB16A}" presName="node" presStyleLbl="vennNode1" presStyleIdx="7" presStyleCnt="9">
        <dgm:presLayoutVars>
          <dgm:bulletEnabled val="1"/>
        </dgm:presLayoutVars>
      </dgm:prSet>
      <dgm:spPr/>
    </dgm:pt>
    <dgm:pt modelId="{6974DE87-775F-4478-BF05-579AA472F106}" type="pres">
      <dgm:prSet presAssocID="{AFB23860-F582-44BF-ACFB-09899F99BA51}" presName="node" presStyleLbl="vennNode1" presStyleIdx="8" presStyleCnt="9">
        <dgm:presLayoutVars>
          <dgm:bulletEnabled val="1"/>
        </dgm:presLayoutVars>
      </dgm:prSet>
      <dgm:spPr/>
    </dgm:pt>
  </dgm:ptLst>
  <dgm:cxnLst>
    <dgm:cxn modelId="{4C625703-C786-4314-9DDA-446B97B522F2}" srcId="{1BC788B4-E15A-4171-9A56-31C19BDBB90C}" destId="{227694A1-8B2E-4A43-A40E-A1BCE68636AE}" srcOrd="0" destOrd="0" parTransId="{0CB9DDFE-31C5-4843-BCAE-CB05502566BB}" sibTransId="{40D5235F-3CB0-4C8C-852E-6C9B7DD3879D}"/>
    <dgm:cxn modelId="{0850D610-2F0C-4A28-920F-530293B16190}" type="presOf" srcId="{227694A1-8B2E-4A43-A40E-A1BCE68636AE}" destId="{51759CE3-2E2E-4854-9839-B32690DF3B5E}" srcOrd="0" destOrd="0" presId="urn:microsoft.com/office/officeart/2005/8/layout/radial3"/>
    <dgm:cxn modelId="{F9405714-26A9-46C8-AFF6-B23E60658FFD}" type="presOf" srcId="{AFB23860-F582-44BF-ACFB-09899F99BA51}" destId="{6974DE87-775F-4478-BF05-579AA472F106}" srcOrd="0" destOrd="0" presId="urn:microsoft.com/office/officeart/2005/8/layout/radial3"/>
    <dgm:cxn modelId="{C79C4330-10DD-4E7B-8242-242C5D84E578}" type="presOf" srcId="{7189A434-0355-4B15-BCAA-FF2D679AEDDC}" destId="{8CC240E0-56F6-45D1-B3EF-6B2F846AAE44}" srcOrd="0" destOrd="0" presId="urn:microsoft.com/office/officeart/2005/8/layout/radial3"/>
    <dgm:cxn modelId="{4BCE373D-5F1A-4038-A4FB-61BE433A302D}" type="presOf" srcId="{845FF863-906B-449B-AC61-9A81A307999C}" destId="{A4074203-35B3-4766-8973-3C441C4D02C6}" srcOrd="0" destOrd="0" presId="urn:microsoft.com/office/officeart/2005/8/layout/radial3"/>
    <dgm:cxn modelId="{90DCEC40-0AEB-4DFA-9C01-5CFC32610448}" type="presOf" srcId="{D0D25801-4CAE-49E1-A122-5B1AECB23073}" destId="{0DED3E40-D0B2-44EE-8323-101D574D8986}" srcOrd="0" destOrd="0" presId="urn:microsoft.com/office/officeart/2005/8/layout/radial3"/>
    <dgm:cxn modelId="{6D7EEE66-679B-47B7-990D-06F1F9A81126}" srcId="{1BC788B4-E15A-4171-9A56-31C19BDBB90C}" destId="{D0D25801-4CAE-49E1-A122-5B1AECB23073}" srcOrd="2" destOrd="0" parTransId="{DBB15926-EBF1-402F-A6EF-CEF9B5A3AE48}" sibTransId="{8A8BDFFA-FB9C-4E2F-B33A-13A65003E800}"/>
    <dgm:cxn modelId="{176C7768-EF91-48E1-A282-54D39EA2003C}" type="presOf" srcId="{5F656DEA-BBFB-4B26-BD41-F4684840A979}" destId="{CA36818A-DD29-41C6-8378-2317051FBFFE}" srcOrd="0" destOrd="0" presId="urn:microsoft.com/office/officeart/2005/8/layout/radial3"/>
    <dgm:cxn modelId="{AA6BE36B-F5FF-4574-9536-AAFDE1208635}" srcId="{1BC788B4-E15A-4171-9A56-31C19BDBB90C}" destId="{B4AA34CA-459C-4C65-BAE6-8DCA138FB16A}" srcOrd="6" destOrd="0" parTransId="{F2239E71-B0BC-489B-89D5-4FA7D4AFD56D}" sibTransId="{3B365940-39CF-4802-8E2A-39E67493FCB5}"/>
    <dgm:cxn modelId="{FB3CB474-5075-4069-8CE2-6295788E5D87}" srcId="{1BC788B4-E15A-4171-9A56-31C19BDBB90C}" destId="{7189A434-0355-4B15-BCAA-FF2D679AEDDC}" srcOrd="1" destOrd="0" parTransId="{1C13D695-E515-4875-A1E3-67EE798C53D8}" sibTransId="{55D2B183-D237-40C5-B93A-1C01C2124DC9}"/>
    <dgm:cxn modelId="{6ACDBA57-477B-4DA8-9090-5BDD81B9375D}" srcId="{845FF863-906B-449B-AC61-9A81A307999C}" destId="{1BC788B4-E15A-4171-9A56-31C19BDBB90C}" srcOrd="0" destOrd="0" parTransId="{8DBBF691-2E0B-4A97-A2D2-151D86F7F502}" sibTransId="{B0AE79DC-9A8A-48E9-BB8C-E40778E51901}"/>
    <dgm:cxn modelId="{5E836B78-4D0E-471D-AA39-B1DE2569C134}" srcId="{1BC788B4-E15A-4171-9A56-31C19BDBB90C}" destId="{D1E6636E-9D08-4339-A498-0F4D702B6FB8}" srcOrd="4" destOrd="0" parTransId="{13FEF987-CADA-4E19-88CE-4151861C8F6E}" sibTransId="{B5D41CC9-1096-4451-9CBD-CEF08329A6EA}"/>
    <dgm:cxn modelId="{2D2F8195-F54A-48F9-98D0-AABC3225F0C6}" srcId="{1BC788B4-E15A-4171-9A56-31C19BDBB90C}" destId="{AFB23860-F582-44BF-ACFB-09899F99BA51}" srcOrd="7" destOrd="0" parTransId="{9D5B9B53-3BBB-40E6-BCDC-68323DE29749}" sibTransId="{0D179307-0784-445D-8F9A-B85AD81DDD54}"/>
    <dgm:cxn modelId="{480B6B97-C115-414E-B65A-D37AD3984542}" type="presOf" srcId="{B4AA34CA-459C-4C65-BAE6-8DCA138FB16A}" destId="{202DB99C-D4A3-4769-8998-94FA6697E86D}" srcOrd="0" destOrd="0" presId="urn:microsoft.com/office/officeart/2005/8/layout/radial3"/>
    <dgm:cxn modelId="{0C75A79C-C447-40E0-A85C-016D826AC040}" type="presOf" srcId="{D33B5969-71DE-44B3-B072-28EC25D0204B}" destId="{FCD85FAB-F2C6-4D2B-A8E6-F3E1406192B1}" srcOrd="0" destOrd="0" presId="urn:microsoft.com/office/officeart/2005/8/layout/radial3"/>
    <dgm:cxn modelId="{E5B34EAE-7A6C-4E06-B643-7EB166272BF0}" srcId="{1BC788B4-E15A-4171-9A56-31C19BDBB90C}" destId="{D33B5969-71DE-44B3-B072-28EC25D0204B}" srcOrd="5" destOrd="0" parTransId="{809276C8-6E6B-4C5A-97EB-CF244AEAFC84}" sibTransId="{2A0642D2-6095-436D-A99B-85DD72C0D5DA}"/>
    <dgm:cxn modelId="{605945C8-03F6-4472-8761-44B4DF876FF1}" type="presOf" srcId="{D1E6636E-9D08-4339-A498-0F4D702B6FB8}" destId="{34C19019-03D3-4C07-8A83-F0FF265C115C}" srcOrd="0" destOrd="0" presId="urn:microsoft.com/office/officeart/2005/8/layout/radial3"/>
    <dgm:cxn modelId="{38E0FFDD-2AFD-47BE-95CE-9E98F42AFE7C}" srcId="{1BC788B4-E15A-4171-9A56-31C19BDBB90C}" destId="{5F656DEA-BBFB-4B26-BD41-F4684840A979}" srcOrd="3" destOrd="0" parTransId="{8C5404EA-EC03-4081-80EE-C9E86C360983}" sibTransId="{37590F0E-091C-4BF8-878C-22E3A6B453F0}"/>
    <dgm:cxn modelId="{9F52EDF7-8D62-47F9-B0EF-DFCAA95A7578}" type="presOf" srcId="{1BC788B4-E15A-4171-9A56-31C19BDBB90C}" destId="{A6DB8662-784F-4AAA-84CE-DF0919283BD0}" srcOrd="0" destOrd="0" presId="urn:microsoft.com/office/officeart/2005/8/layout/radial3"/>
    <dgm:cxn modelId="{2F1AE061-A1BC-494E-A174-D636A088F2F8}" type="presParOf" srcId="{A4074203-35B3-4766-8973-3C441C4D02C6}" destId="{3FCF0E4D-48F8-49D2-8B11-84B5F6EAF57A}" srcOrd="0" destOrd="0" presId="urn:microsoft.com/office/officeart/2005/8/layout/radial3"/>
    <dgm:cxn modelId="{AA6A1D23-E4A0-4F60-A77D-61B6E1488A24}" type="presParOf" srcId="{3FCF0E4D-48F8-49D2-8B11-84B5F6EAF57A}" destId="{A6DB8662-784F-4AAA-84CE-DF0919283BD0}" srcOrd="0" destOrd="0" presId="urn:microsoft.com/office/officeart/2005/8/layout/radial3"/>
    <dgm:cxn modelId="{EA0BFF7B-F679-4214-9F2A-C69F808909B9}" type="presParOf" srcId="{3FCF0E4D-48F8-49D2-8B11-84B5F6EAF57A}" destId="{51759CE3-2E2E-4854-9839-B32690DF3B5E}" srcOrd="1" destOrd="0" presId="urn:microsoft.com/office/officeart/2005/8/layout/radial3"/>
    <dgm:cxn modelId="{482BBBA5-1C3A-4FA4-B0F6-507DD3B24D31}" type="presParOf" srcId="{3FCF0E4D-48F8-49D2-8B11-84B5F6EAF57A}" destId="{8CC240E0-56F6-45D1-B3EF-6B2F846AAE44}" srcOrd="2" destOrd="0" presId="urn:microsoft.com/office/officeart/2005/8/layout/radial3"/>
    <dgm:cxn modelId="{F6313D06-E536-44E2-AB22-CFF9D4FF60A1}" type="presParOf" srcId="{3FCF0E4D-48F8-49D2-8B11-84B5F6EAF57A}" destId="{0DED3E40-D0B2-44EE-8323-101D574D8986}" srcOrd="3" destOrd="0" presId="urn:microsoft.com/office/officeart/2005/8/layout/radial3"/>
    <dgm:cxn modelId="{C020DB2A-E96B-4B96-8974-6773776F3FC6}" type="presParOf" srcId="{3FCF0E4D-48F8-49D2-8B11-84B5F6EAF57A}" destId="{CA36818A-DD29-41C6-8378-2317051FBFFE}" srcOrd="4" destOrd="0" presId="urn:microsoft.com/office/officeart/2005/8/layout/radial3"/>
    <dgm:cxn modelId="{B00C588E-3FB1-41AF-BB51-44C33471844E}" type="presParOf" srcId="{3FCF0E4D-48F8-49D2-8B11-84B5F6EAF57A}" destId="{34C19019-03D3-4C07-8A83-F0FF265C115C}" srcOrd="5" destOrd="0" presId="urn:microsoft.com/office/officeart/2005/8/layout/radial3"/>
    <dgm:cxn modelId="{30CF0791-F982-4467-BB84-AB300AD47010}" type="presParOf" srcId="{3FCF0E4D-48F8-49D2-8B11-84B5F6EAF57A}" destId="{FCD85FAB-F2C6-4D2B-A8E6-F3E1406192B1}" srcOrd="6" destOrd="0" presId="urn:microsoft.com/office/officeart/2005/8/layout/radial3"/>
    <dgm:cxn modelId="{5A83BDB3-F76E-4BFA-B0BB-2B60DA926E55}" type="presParOf" srcId="{3FCF0E4D-48F8-49D2-8B11-84B5F6EAF57A}" destId="{202DB99C-D4A3-4769-8998-94FA6697E86D}" srcOrd="7" destOrd="0" presId="urn:microsoft.com/office/officeart/2005/8/layout/radial3"/>
    <dgm:cxn modelId="{72BE7A05-7B81-4986-BFC1-9BD128E2C9D3}" type="presParOf" srcId="{3FCF0E4D-48F8-49D2-8B11-84B5F6EAF57A}" destId="{6974DE87-775F-4478-BF05-579AA472F106}"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8662-784F-4AAA-84CE-DF0919283BD0}">
      <dsp:nvSpPr>
        <dsp:cNvPr id="0" name=""/>
        <dsp:cNvSpPr/>
      </dsp:nvSpPr>
      <dsp:spPr>
        <a:xfrm>
          <a:off x="1771482" y="1118368"/>
          <a:ext cx="2786112" cy="2786112"/>
        </a:xfrm>
        <a:prstGeom prst="ellipse">
          <a:avLst/>
        </a:prstGeom>
        <a:gradFill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b="1" kern="1200" dirty="0">
              <a:solidFill>
                <a:srgbClr val="FF0066"/>
              </a:solidFill>
            </a:rPr>
            <a:t>In de wijk, op school, op het werk, waar men de vrije tijd doorbrengt, als men zich verplaatst,…</a:t>
          </a:r>
        </a:p>
      </dsp:txBody>
      <dsp:txXfrm>
        <a:off x="2179499" y="1526385"/>
        <a:ext cx="1970078" cy="1970078"/>
      </dsp:txXfrm>
    </dsp:sp>
    <dsp:sp modelId="{51759CE3-2E2E-4854-9839-B32690DF3B5E}">
      <dsp:nvSpPr>
        <dsp:cNvPr id="0" name=""/>
        <dsp:cNvSpPr/>
      </dsp:nvSpPr>
      <dsp:spPr>
        <a:xfrm>
          <a:off x="2468010" y="497"/>
          <a:ext cx="1393056" cy="139305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Ruimtelijke planning</a:t>
          </a:r>
        </a:p>
      </dsp:txBody>
      <dsp:txXfrm>
        <a:off x="2672018" y="204505"/>
        <a:ext cx="985040" cy="985040"/>
      </dsp:txXfrm>
    </dsp:sp>
    <dsp:sp modelId="{8CC240E0-56F6-45D1-B3EF-6B2F846AAE44}">
      <dsp:nvSpPr>
        <dsp:cNvPr id="0" name=""/>
        <dsp:cNvSpPr/>
      </dsp:nvSpPr>
      <dsp:spPr>
        <a:xfrm>
          <a:off x="3750984" y="531922"/>
          <a:ext cx="1393056" cy="1393056"/>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Mobiliteit</a:t>
          </a:r>
        </a:p>
      </dsp:txBody>
      <dsp:txXfrm>
        <a:off x="3954992" y="735930"/>
        <a:ext cx="985040" cy="985040"/>
      </dsp:txXfrm>
    </dsp:sp>
    <dsp:sp modelId="{0DED3E40-D0B2-44EE-8323-101D574D8986}">
      <dsp:nvSpPr>
        <dsp:cNvPr id="0" name=""/>
        <dsp:cNvSpPr/>
      </dsp:nvSpPr>
      <dsp:spPr>
        <a:xfrm>
          <a:off x="4282410" y="1814896"/>
          <a:ext cx="1393056" cy="139305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Vrije tijd</a:t>
          </a:r>
        </a:p>
      </dsp:txBody>
      <dsp:txXfrm>
        <a:off x="4486418" y="2018904"/>
        <a:ext cx="985040" cy="985040"/>
      </dsp:txXfrm>
    </dsp:sp>
    <dsp:sp modelId="{CA36818A-DD29-41C6-8378-2317051FBFFE}">
      <dsp:nvSpPr>
        <dsp:cNvPr id="0" name=""/>
        <dsp:cNvSpPr/>
      </dsp:nvSpPr>
      <dsp:spPr>
        <a:xfrm>
          <a:off x="3750984" y="3097871"/>
          <a:ext cx="1393056" cy="139305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a:solidFill>
                <a:schemeClr val="tx1">
                  <a:lumMod val="50000"/>
                </a:schemeClr>
              </a:solidFill>
            </a:rPr>
            <a:t>Werk</a:t>
          </a:r>
        </a:p>
      </dsp:txBody>
      <dsp:txXfrm>
        <a:off x="3954992" y="3301879"/>
        <a:ext cx="985040" cy="985040"/>
      </dsp:txXfrm>
    </dsp:sp>
    <dsp:sp modelId="{34C19019-03D3-4C07-8A83-F0FF265C115C}">
      <dsp:nvSpPr>
        <dsp:cNvPr id="0" name=""/>
        <dsp:cNvSpPr/>
      </dsp:nvSpPr>
      <dsp:spPr>
        <a:xfrm>
          <a:off x="2468010" y="3629296"/>
          <a:ext cx="1393056" cy="139305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Onderwijs</a:t>
          </a:r>
        </a:p>
      </dsp:txBody>
      <dsp:txXfrm>
        <a:off x="2672018" y="3833304"/>
        <a:ext cx="985040" cy="985040"/>
      </dsp:txXfrm>
    </dsp:sp>
    <dsp:sp modelId="{FCD85FAB-F2C6-4D2B-A8E6-F3E1406192B1}">
      <dsp:nvSpPr>
        <dsp:cNvPr id="0" name=""/>
        <dsp:cNvSpPr/>
      </dsp:nvSpPr>
      <dsp:spPr>
        <a:xfrm>
          <a:off x="1185036" y="3097871"/>
          <a:ext cx="1393056" cy="139305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Wonen</a:t>
          </a:r>
        </a:p>
      </dsp:txBody>
      <dsp:txXfrm>
        <a:off x="1389044" y="3301879"/>
        <a:ext cx="985040" cy="985040"/>
      </dsp:txXfrm>
    </dsp:sp>
    <dsp:sp modelId="{202DB99C-D4A3-4769-8998-94FA6697E86D}">
      <dsp:nvSpPr>
        <dsp:cNvPr id="0" name=""/>
        <dsp:cNvSpPr/>
      </dsp:nvSpPr>
      <dsp:spPr>
        <a:xfrm>
          <a:off x="653610" y="1814896"/>
          <a:ext cx="1393056" cy="1393056"/>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Welzijn &amp; Zorg</a:t>
          </a:r>
        </a:p>
      </dsp:txBody>
      <dsp:txXfrm>
        <a:off x="857618" y="2018904"/>
        <a:ext cx="985040" cy="985040"/>
      </dsp:txXfrm>
    </dsp:sp>
    <dsp:sp modelId="{6974DE87-775F-4478-BF05-579AA472F106}">
      <dsp:nvSpPr>
        <dsp:cNvPr id="0" name=""/>
        <dsp:cNvSpPr/>
      </dsp:nvSpPr>
      <dsp:spPr>
        <a:xfrm>
          <a:off x="1185036" y="531922"/>
          <a:ext cx="1393056" cy="139305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BE" sz="1500" kern="1200" dirty="0">
              <a:solidFill>
                <a:schemeClr val="tx1">
                  <a:lumMod val="50000"/>
                </a:schemeClr>
              </a:solidFill>
            </a:rPr>
            <a:t>Leefmilieu, natuur, …</a:t>
          </a:r>
        </a:p>
      </dsp:txBody>
      <dsp:txXfrm>
        <a:off x="1389044" y="735930"/>
        <a:ext cx="985040" cy="985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6805F-2861-4242-B1B9-7DCD15B5E7CC}" type="datetimeFigureOut">
              <a:rPr lang="nl-NL" smtClean="0"/>
              <a:pPr/>
              <a:t>20-6-2018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52312-7486-4C34-B2E6-A94A5893810D}" type="slidenum">
              <a:rPr lang="nl-NL" smtClean="0"/>
              <a:pPr/>
              <a:t>‹nr.›</a:t>
            </a:fld>
            <a:endParaRPr lang="nl-NL"/>
          </a:p>
        </p:txBody>
      </p:sp>
    </p:spTree>
    <p:extLst>
      <p:ext uri="{BB962C8B-B14F-4D97-AF65-F5344CB8AC3E}">
        <p14:creationId xmlns:p14="http://schemas.microsoft.com/office/powerpoint/2010/main" val="31251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Mensen</a:t>
            </a:r>
            <a:r>
              <a:rPr lang="nl-BE" baseline="0" dirty="0"/>
              <a:t> in maatschappelijk kwetsbare positie met al hun talenten en mogelijkheden een zinvolle plek geven in de samenleving en de ondersteuning en zorg in functie hiervan reorganiseren en in de samenleving brengen.</a:t>
            </a:r>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2</a:t>
            </a:fld>
            <a:endParaRPr lang="nl-NL"/>
          </a:p>
        </p:txBody>
      </p:sp>
    </p:spTree>
    <p:extLst>
      <p:ext uri="{BB962C8B-B14F-4D97-AF65-F5344CB8AC3E}">
        <p14:creationId xmlns:p14="http://schemas.microsoft.com/office/powerpoint/2010/main" val="231309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13</a:t>
            </a:fld>
            <a:endParaRPr lang="nl-NL"/>
          </a:p>
        </p:txBody>
      </p:sp>
    </p:spTree>
    <p:extLst>
      <p:ext uri="{BB962C8B-B14F-4D97-AF65-F5344CB8AC3E}">
        <p14:creationId xmlns:p14="http://schemas.microsoft.com/office/powerpoint/2010/main" val="117736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14</a:t>
            </a:fld>
            <a:endParaRPr lang="nl-NL"/>
          </a:p>
        </p:txBody>
      </p:sp>
    </p:spTree>
    <p:extLst>
      <p:ext uri="{BB962C8B-B14F-4D97-AF65-F5344CB8AC3E}">
        <p14:creationId xmlns:p14="http://schemas.microsoft.com/office/powerpoint/2010/main" val="210219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a:t>Inclusie</a:t>
            </a:r>
          </a:p>
          <a:p>
            <a:r>
              <a:rPr lang="nl-BE" b="0" baseline="0" dirty="0"/>
              <a:t>Iedereen deelnemer op al zijn levensdomeinen</a:t>
            </a:r>
          </a:p>
          <a:p>
            <a:r>
              <a:rPr lang="nl-BE" b="0" baseline="0" dirty="0"/>
              <a:t>Segregatie &gt; sociale ongelijkheid neemt toe</a:t>
            </a:r>
          </a:p>
          <a:p>
            <a:r>
              <a:rPr lang="nl-BE" b="0" baseline="0" dirty="0"/>
              <a:t>Uitsluiting : helaas</a:t>
            </a:r>
          </a:p>
          <a:p>
            <a:r>
              <a:rPr lang="nl-BE" b="0" baseline="0" dirty="0"/>
              <a:t>Integratie : bv. </a:t>
            </a:r>
            <a:r>
              <a:rPr lang="nl-BE" b="0" baseline="0" dirty="0" err="1"/>
              <a:t>autiklas</a:t>
            </a:r>
            <a:r>
              <a:rPr lang="nl-BE" b="0" baseline="0" dirty="0"/>
              <a:t> in gewone school</a:t>
            </a:r>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3</a:t>
            </a:fld>
            <a:endParaRPr lang="nl-NL"/>
          </a:p>
        </p:txBody>
      </p:sp>
    </p:spTree>
    <p:extLst>
      <p:ext uri="{BB962C8B-B14F-4D97-AF65-F5344CB8AC3E}">
        <p14:creationId xmlns:p14="http://schemas.microsoft.com/office/powerpoint/2010/main" val="276132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4</a:t>
            </a:fld>
            <a:endParaRPr lang="nl-NL"/>
          </a:p>
        </p:txBody>
      </p:sp>
    </p:spTree>
    <p:extLst>
      <p:ext uri="{BB962C8B-B14F-4D97-AF65-F5344CB8AC3E}">
        <p14:creationId xmlns:p14="http://schemas.microsoft.com/office/powerpoint/2010/main" val="262274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5</a:t>
            </a:fld>
            <a:endParaRPr lang="nl-NL"/>
          </a:p>
        </p:txBody>
      </p:sp>
    </p:spTree>
    <p:extLst>
      <p:ext uri="{BB962C8B-B14F-4D97-AF65-F5344CB8AC3E}">
        <p14:creationId xmlns:p14="http://schemas.microsoft.com/office/powerpoint/2010/main" val="409970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6</a:t>
            </a:fld>
            <a:endParaRPr lang="nl-NL"/>
          </a:p>
        </p:txBody>
      </p:sp>
    </p:spTree>
    <p:extLst>
      <p:ext uri="{BB962C8B-B14F-4D97-AF65-F5344CB8AC3E}">
        <p14:creationId xmlns:p14="http://schemas.microsoft.com/office/powerpoint/2010/main" val="153775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pPr marL="0" indent="0">
              <a:buFontTx/>
              <a:buNone/>
            </a:pPr>
            <a:endParaRPr lang="nl-BE" baseline="0"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8</a:t>
            </a:fld>
            <a:endParaRPr lang="nl-NL"/>
          </a:p>
        </p:txBody>
      </p:sp>
    </p:spTree>
    <p:extLst>
      <p:ext uri="{BB962C8B-B14F-4D97-AF65-F5344CB8AC3E}">
        <p14:creationId xmlns:p14="http://schemas.microsoft.com/office/powerpoint/2010/main" val="421988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Onderzoek</a:t>
            </a:r>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9</a:t>
            </a:fld>
            <a:endParaRPr lang="nl-NL"/>
          </a:p>
        </p:txBody>
      </p:sp>
    </p:spTree>
    <p:extLst>
      <p:ext uri="{BB962C8B-B14F-4D97-AF65-F5344CB8AC3E}">
        <p14:creationId xmlns:p14="http://schemas.microsoft.com/office/powerpoint/2010/main" val="7632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10</a:t>
            </a:fld>
            <a:endParaRPr lang="nl-NL"/>
          </a:p>
        </p:txBody>
      </p:sp>
    </p:spTree>
    <p:extLst>
      <p:ext uri="{BB962C8B-B14F-4D97-AF65-F5344CB8AC3E}">
        <p14:creationId xmlns:p14="http://schemas.microsoft.com/office/powerpoint/2010/main" val="59212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VMZ als tegenreactie</a:t>
            </a:r>
            <a:r>
              <a:rPr lang="nl-BE" baseline="0" dirty="0"/>
              <a:t> op </a:t>
            </a:r>
            <a:r>
              <a:rPr lang="nl-BE" baseline="0" dirty="0" err="1"/>
              <a:t>bepampering</a:t>
            </a:r>
            <a:r>
              <a:rPr lang="nl-BE" baseline="0" dirty="0"/>
              <a:t>/ </a:t>
            </a:r>
            <a:r>
              <a:rPr lang="nl-BE" baseline="0" dirty="0" err="1"/>
              <a:t>overprofessionalisering</a:t>
            </a:r>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11</a:t>
            </a:fld>
            <a:endParaRPr lang="nl-NL"/>
          </a:p>
        </p:txBody>
      </p:sp>
    </p:spTree>
    <p:extLst>
      <p:ext uri="{BB962C8B-B14F-4D97-AF65-F5344CB8AC3E}">
        <p14:creationId xmlns:p14="http://schemas.microsoft.com/office/powerpoint/2010/main" val="29225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17" name="Afbeelding 16" descr="091123VVSG225.jpg"/>
          <p:cNvPicPr>
            <a:picLocks noChangeAspect="1"/>
          </p:cNvPicPr>
          <p:nvPr userDrawn="1"/>
        </p:nvPicPr>
        <p:blipFill>
          <a:blip r:embed="rId2" cstate="print"/>
          <a:srcRect l="18920" r="22972"/>
          <a:stretch>
            <a:fillRect/>
          </a:stretch>
        </p:blipFill>
        <p:spPr>
          <a:xfrm>
            <a:off x="0" y="2714621"/>
            <a:ext cx="3071802" cy="3500462"/>
          </a:xfrm>
          <a:prstGeom prst="rect">
            <a:avLst/>
          </a:prstGeom>
        </p:spPr>
      </p:pic>
      <p:pic>
        <p:nvPicPr>
          <p:cNvPr id="6" name="Afbeelding 5" descr="VVSG_op_ppt_titelslide.png"/>
          <p:cNvPicPr>
            <a:picLocks noChangeAspect="1"/>
          </p:cNvPicPr>
          <p:nvPr/>
        </p:nvPicPr>
        <p:blipFill>
          <a:blip r:embed="rId3" cstate="print"/>
          <a:srcRect l="33594" b="2000"/>
          <a:stretch>
            <a:fillRect/>
          </a:stretch>
        </p:blipFill>
        <p:spPr>
          <a:xfrm>
            <a:off x="3071802" y="2714620"/>
            <a:ext cx="6072198" cy="3500462"/>
          </a:xfrm>
          <a:prstGeom prst="rect">
            <a:avLst/>
          </a:prstGeom>
        </p:spPr>
      </p:pic>
      <p:sp>
        <p:nvSpPr>
          <p:cNvPr id="14" name="Titel 1"/>
          <p:cNvSpPr>
            <a:spLocks noGrp="1"/>
          </p:cNvSpPr>
          <p:nvPr>
            <p:ph type="ctrTitle"/>
          </p:nvPr>
        </p:nvSpPr>
        <p:spPr>
          <a:xfrm>
            <a:off x="3316284" y="2890836"/>
            <a:ext cx="5381640" cy="2332044"/>
          </a:xfrm>
        </p:spPr>
        <p:txBody>
          <a:bodyPr lIns="0" tIns="0" rIns="0" bIns="0" anchor="b" anchorCtr="0">
            <a:normAutofit/>
          </a:bodyPr>
          <a:lstStyle>
            <a:lvl1pPr algn="l">
              <a:lnSpc>
                <a:spcPts val="3200"/>
              </a:lnSpc>
              <a:defRPr sz="3200" b="1">
                <a:solidFill>
                  <a:schemeClr val="accent1"/>
                </a:solidFill>
              </a:defRPr>
            </a:lvl1pPr>
          </a:lstStyle>
          <a:p>
            <a:r>
              <a:rPr lang="nl-NL"/>
              <a:t>Klik om de stijl te bewerken</a:t>
            </a:r>
            <a:endParaRPr lang="nl-NL" dirty="0"/>
          </a:p>
        </p:txBody>
      </p:sp>
      <p:sp>
        <p:nvSpPr>
          <p:cNvPr id="15" name="Ondertitel 2"/>
          <p:cNvSpPr>
            <a:spLocks noGrp="1"/>
          </p:cNvSpPr>
          <p:nvPr>
            <p:ph type="subTitle" idx="1"/>
          </p:nvPr>
        </p:nvSpPr>
        <p:spPr>
          <a:xfrm>
            <a:off x="3316284" y="5402268"/>
            <a:ext cx="5381640" cy="538164"/>
          </a:xfrm>
        </p:spPr>
        <p:txBody>
          <a:bodyPr lIns="0" tIns="0" rIns="0" bIns="0">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pic>
        <p:nvPicPr>
          <p:cNvPr id="12" name="Afbeelding 11" descr="VVSG_lo_RGB.png"/>
          <p:cNvPicPr>
            <a:picLocks noChangeAspect="1"/>
          </p:cNvPicPr>
          <p:nvPr/>
        </p:nvPicPr>
        <p:blipFill>
          <a:blip r:embed="rId4" cstate="print"/>
          <a:stretch>
            <a:fillRect/>
          </a:stretch>
        </p:blipFill>
        <p:spPr>
          <a:xfrm>
            <a:off x="7083432" y="558792"/>
            <a:ext cx="1435104" cy="1435104"/>
          </a:xfrm>
          <a:prstGeom prst="rect">
            <a:avLst/>
          </a:prstGeom>
        </p:spPr>
      </p:pic>
      <p:pic>
        <p:nvPicPr>
          <p:cNvPr id="8" name="Afbeelding 7" descr="VVSG_lo_RGB.png"/>
          <p:cNvPicPr>
            <a:picLocks noChangeAspect="1"/>
          </p:cNvPicPr>
          <p:nvPr userDrawn="1"/>
        </p:nvPicPr>
        <p:blipFill>
          <a:blip r:embed="rId4" cstate="print"/>
          <a:stretch>
            <a:fillRect/>
          </a:stretch>
        </p:blipFill>
        <p:spPr>
          <a:xfrm>
            <a:off x="7083432" y="558792"/>
            <a:ext cx="1435104" cy="1435104"/>
          </a:xfrm>
          <a:prstGeom prst="rect">
            <a:avLst/>
          </a:prstGeom>
        </p:spPr>
      </p:pic>
      <p:sp>
        <p:nvSpPr>
          <p:cNvPr id="13" name="Rechthoek 12"/>
          <p:cNvSpPr/>
          <p:nvPr userDrawn="1"/>
        </p:nvSpPr>
        <p:spPr>
          <a:xfrm>
            <a:off x="2357422" y="2714620"/>
            <a:ext cx="714380" cy="3500462"/>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9"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0" name="Tekstvak 9"/>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1"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B2C44101-BFF1-4E09-A1EB-F6D6A137D72A}" type="datetime1">
              <a:rPr lang="nl-NL" smtClean="0"/>
              <a:t>20-6-2018</a:t>
            </a:fld>
            <a:endParaRPr lang="nl-NL" dirty="0"/>
          </a:p>
        </p:txBody>
      </p:sp>
      <p:sp>
        <p:nvSpPr>
          <p:cNvPr id="12" name="Tekstvak 11"/>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9"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0" name="Tekstvak 9"/>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1"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3C91F2AF-0447-4859-A705-986716C8598C}" type="datetime1">
              <a:rPr lang="nl-NL" smtClean="0"/>
              <a:t>20-6-2018</a:t>
            </a:fld>
            <a:endParaRPr lang="nl-NL" dirty="0"/>
          </a:p>
        </p:txBody>
      </p:sp>
      <p:sp>
        <p:nvSpPr>
          <p:cNvPr id="12" name="Tekstvak 11"/>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17" name="Afbeelding 16" descr="091123VVSG225.jpg"/>
          <p:cNvPicPr>
            <a:picLocks noChangeAspect="1"/>
          </p:cNvPicPr>
          <p:nvPr userDrawn="1"/>
        </p:nvPicPr>
        <p:blipFill>
          <a:blip r:embed="rId2" cstate="print"/>
          <a:srcRect l="18920" r="22972"/>
          <a:stretch>
            <a:fillRect/>
          </a:stretch>
        </p:blipFill>
        <p:spPr>
          <a:xfrm>
            <a:off x="0" y="2714621"/>
            <a:ext cx="3071802" cy="3500462"/>
          </a:xfrm>
          <a:prstGeom prst="rect">
            <a:avLst/>
          </a:prstGeom>
        </p:spPr>
      </p:pic>
      <p:pic>
        <p:nvPicPr>
          <p:cNvPr id="6" name="Afbeelding 5" descr="VVSG_op_ppt_titelslide.png"/>
          <p:cNvPicPr>
            <a:picLocks noChangeAspect="1"/>
          </p:cNvPicPr>
          <p:nvPr/>
        </p:nvPicPr>
        <p:blipFill>
          <a:blip r:embed="rId3" cstate="print"/>
          <a:srcRect l="33594" b="2000"/>
          <a:stretch>
            <a:fillRect/>
          </a:stretch>
        </p:blipFill>
        <p:spPr>
          <a:xfrm>
            <a:off x="3071802" y="2714620"/>
            <a:ext cx="6072198" cy="3500462"/>
          </a:xfrm>
          <a:prstGeom prst="rect">
            <a:avLst/>
          </a:prstGeom>
        </p:spPr>
      </p:pic>
      <p:sp>
        <p:nvSpPr>
          <p:cNvPr id="14" name="Titel 1"/>
          <p:cNvSpPr>
            <a:spLocks noGrp="1"/>
          </p:cNvSpPr>
          <p:nvPr>
            <p:ph type="ctrTitle"/>
          </p:nvPr>
        </p:nvSpPr>
        <p:spPr>
          <a:xfrm>
            <a:off x="3316284" y="2890836"/>
            <a:ext cx="5381640" cy="2332044"/>
          </a:xfrm>
        </p:spPr>
        <p:txBody>
          <a:bodyPr lIns="0" tIns="0" rIns="0" bIns="0" anchor="b" anchorCtr="0">
            <a:normAutofit/>
          </a:bodyPr>
          <a:lstStyle>
            <a:lvl1pPr algn="l">
              <a:lnSpc>
                <a:spcPts val="3200"/>
              </a:lnSpc>
              <a:defRPr sz="3200" b="1">
                <a:solidFill>
                  <a:schemeClr val="accent1"/>
                </a:solidFill>
              </a:defRPr>
            </a:lvl1pPr>
          </a:lstStyle>
          <a:p>
            <a:r>
              <a:rPr lang="nl-NL"/>
              <a:t>Klik om de stijl te bewerken</a:t>
            </a:r>
            <a:endParaRPr lang="nl-NL" dirty="0"/>
          </a:p>
        </p:txBody>
      </p:sp>
      <p:sp>
        <p:nvSpPr>
          <p:cNvPr id="15" name="Ondertitel 2"/>
          <p:cNvSpPr>
            <a:spLocks noGrp="1"/>
          </p:cNvSpPr>
          <p:nvPr>
            <p:ph type="subTitle" idx="1"/>
          </p:nvPr>
        </p:nvSpPr>
        <p:spPr>
          <a:xfrm>
            <a:off x="3316284" y="5402268"/>
            <a:ext cx="5381640" cy="538164"/>
          </a:xfrm>
        </p:spPr>
        <p:txBody>
          <a:bodyPr lIns="0" tIns="0" rIns="0" bIns="0">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pic>
        <p:nvPicPr>
          <p:cNvPr id="12" name="Afbeelding 11" descr="VVSG_lo_RGB.png"/>
          <p:cNvPicPr>
            <a:picLocks noChangeAspect="1"/>
          </p:cNvPicPr>
          <p:nvPr/>
        </p:nvPicPr>
        <p:blipFill>
          <a:blip r:embed="rId4" cstate="print"/>
          <a:stretch>
            <a:fillRect/>
          </a:stretch>
        </p:blipFill>
        <p:spPr>
          <a:xfrm>
            <a:off x="7083432" y="558792"/>
            <a:ext cx="1435104" cy="1435104"/>
          </a:xfrm>
          <a:prstGeom prst="rect">
            <a:avLst/>
          </a:prstGeom>
        </p:spPr>
      </p:pic>
      <p:pic>
        <p:nvPicPr>
          <p:cNvPr id="8" name="Afbeelding 7" descr="VVSG_lo_RGB.png"/>
          <p:cNvPicPr>
            <a:picLocks noChangeAspect="1"/>
          </p:cNvPicPr>
          <p:nvPr userDrawn="1"/>
        </p:nvPicPr>
        <p:blipFill>
          <a:blip r:embed="rId4" cstate="print"/>
          <a:stretch>
            <a:fillRect/>
          </a:stretch>
        </p:blipFill>
        <p:spPr>
          <a:xfrm>
            <a:off x="7083432" y="558792"/>
            <a:ext cx="1435104" cy="1435104"/>
          </a:xfrm>
          <a:prstGeom prst="rect">
            <a:avLst/>
          </a:prstGeom>
        </p:spPr>
      </p:pic>
      <p:sp>
        <p:nvSpPr>
          <p:cNvPr id="13" name="Rechthoek 12"/>
          <p:cNvSpPr/>
          <p:nvPr userDrawn="1"/>
        </p:nvSpPr>
        <p:spPr>
          <a:xfrm>
            <a:off x="2357422" y="2714620"/>
            <a:ext cx="714380" cy="3500462"/>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4137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446076" y="1276344"/>
            <a:ext cx="8251848" cy="5022864"/>
          </a:xfrm>
        </p:spPr>
        <p:txBody>
          <a:bodyPr lIns="0" tIns="0" rIns="0" bIns="0"/>
          <a:lstStyle>
            <a:lvl1pPr>
              <a:buFont typeface="Arial" pitchFamily="34" charset="0"/>
              <a:buChar char="•"/>
              <a:defRPr>
                <a:solidFill>
                  <a:schemeClr val="tx1"/>
                </a:solidFill>
              </a:defRPr>
            </a:lvl1pPr>
            <a:lvl2pPr>
              <a:buFont typeface="Arial" pitchFamily="34" charset="0"/>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buFont typeface="Arial" pitchFamily="34" charset="0"/>
              <a:buChar cha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12"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3" name="Rechthoek 12"/>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5" name="Rechthoek 14"/>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 name="Rechthoek 16"/>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9" name="Afbeelding 18"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20"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14" name="Rechthoek 13"/>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Tekstvak 20"/>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22" name="Rechthoek 21"/>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3" name="Rechthoek 22"/>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4" name="Rechthoek 23"/>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5" name="Afbeelding 24"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Tree>
    <p:extLst>
      <p:ext uri="{BB962C8B-B14F-4D97-AF65-F5344CB8AC3E}">
        <p14:creationId xmlns:p14="http://schemas.microsoft.com/office/powerpoint/2010/main" val="420999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28" name="Afbeelding 27" descr="091123VVSG064.jpg"/>
          <p:cNvPicPr>
            <a:picLocks noChangeAspect="1"/>
          </p:cNvPicPr>
          <p:nvPr userDrawn="1"/>
        </p:nvPicPr>
        <p:blipFill>
          <a:blip r:embed="rId2" cstate="print"/>
          <a:srcRect l="18017" t="8108" r="22524" b="2703"/>
          <a:stretch>
            <a:fillRect/>
          </a:stretch>
        </p:blipFill>
        <p:spPr>
          <a:xfrm>
            <a:off x="428596" y="3429000"/>
            <a:ext cx="2357454" cy="2357454"/>
          </a:xfrm>
          <a:prstGeom prst="rect">
            <a:avLst/>
          </a:prstGeom>
        </p:spPr>
      </p:pic>
      <p:pic>
        <p:nvPicPr>
          <p:cNvPr id="27" name="Afbeelding 26" descr="091123VVSG308.jpg"/>
          <p:cNvPicPr>
            <a:picLocks noChangeAspect="1"/>
          </p:cNvPicPr>
          <p:nvPr userDrawn="1"/>
        </p:nvPicPr>
        <p:blipFill>
          <a:blip r:embed="rId3" cstate="print"/>
          <a:srcRect l="29297" r="26260"/>
          <a:stretch>
            <a:fillRect/>
          </a:stretch>
        </p:blipFill>
        <p:spPr>
          <a:xfrm>
            <a:off x="7572396" y="3429000"/>
            <a:ext cx="1571604" cy="2357454"/>
          </a:xfrm>
          <a:prstGeom prst="rect">
            <a:avLst/>
          </a:prstGeom>
        </p:spPr>
      </p:pic>
      <p:pic>
        <p:nvPicPr>
          <p:cNvPr id="26" name="Afbeelding 25" descr="091029Lommel328.jpg"/>
          <p:cNvPicPr>
            <a:picLocks noChangeAspect="1"/>
          </p:cNvPicPr>
          <p:nvPr userDrawn="1"/>
        </p:nvPicPr>
        <p:blipFill>
          <a:blip r:embed="rId4" cstate="print"/>
          <a:srcRect l="43011" t="19531" r="26398" b="14631"/>
          <a:stretch>
            <a:fillRect/>
          </a:stretch>
        </p:blipFill>
        <p:spPr>
          <a:xfrm>
            <a:off x="0" y="1071546"/>
            <a:ext cx="1643010" cy="2357454"/>
          </a:xfrm>
          <a:prstGeom prst="rect">
            <a:avLst/>
          </a:prstGeom>
        </p:spPr>
      </p:pic>
      <p:pic>
        <p:nvPicPr>
          <p:cNvPr id="25" name="Afbeelding 24" descr="091029Lommel157.jpg"/>
          <p:cNvPicPr>
            <a:picLocks noChangeAspect="1"/>
          </p:cNvPicPr>
          <p:nvPr userDrawn="1"/>
        </p:nvPicPr>
        <p:blipFill>
          <a:blip r:embed="rId5" cstate="print"/>
          <a:srcRect l="14141" r="17172"/>
          <a:stretch>
            <a:fillRect/>
          </a:stretch>
        </p:blipFill>
        <p:spPr>
          <a:xfrm>
            <a:off x="2786050" y="1071546"/>
            <a:ext cx="2428892" cy="2357454"/>
          </a:xfrm>
          <a:prstGeom prst="rect">
            <a:avLst/>
          </a:prstGeom>
        </p:spPr>
      </p:pic>
      <p:sp>
        <p:nvSpPr>
          <p:cNvPr id="10" name="Rechthoek 9"/>
          <p:cNvSpPr/>
          <p:nvPr userDrawn="1"/>
        </p:nvSpPr>
        <p:spPr>
          <a:xfrm>
            <a:off x="1643042" y="1071546"/>
            <a:ext cx="114300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2" name="Afbeelding 11" descr="VVSG_lo_RGB.png"/>
          <p:cNvPicPr>
            <a:picLocks noChangeAspect="1"/>
          </p:cNvPicPr>
          <p:nvPr userDrawn="1"/>
        </p:nvPicPr>
        <p:blipFill>
          <a:blip r:embed="rId6" cstate="print"/>
          <a:stretch>
            <a:fillRect/>
          </a:stretch>
        </p:blipFill>
        <p:spPr>
          <a:xfrm>
            <a:off x="5351474" y="2422524"/>
            <a:ext cx="792162" cy="792162"/>
          </a:xfrm>
          <a:prstGeom prst="rect">
            <a:avLst/>
          </a:prstGeom>
        </p:spPr>
      </p:pic>
      <p:sp>
        <p:nvSpPr>
          <p:cNvPr id="13" name="Rechthoek 12"/>
          <p:cNvSpPr/>
          <p:nvPr userDrawn="1"/>
        </p:nvSpPr>
        <p:spPr>
          <a:xfrm>
            <a:off x="1214414" y="1071546"/>
            <a:ext cx="428628" cy="1143008"/>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 name="Rechthoek 13"/>
          <p:cNvSpPr/>
          <p:nvPr userDrawn="1"/>
        </p:nvSpPr>
        <p:spPr>
          <a:xfrm>
            <a:off x="5214942" y="1071546"/>
            <a:ext cx="114300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5" name="Rechthoek 14"/>
          <p:cNvSpPr/>
          <p:nvPr userDrawn="1"/>
        </p:nvSpPr>
        <p:spPr>
          <a:xfrm>
            <a:off x="4786314" y="1071546"/>
            <a:ext cx="428628" cy="1143008"/>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 name="Rechthoek 15"/>
          <p:cNvSpPr/>
          <p:nvPr userDrawn="1"/>
        </p:nvSpPr>
        <p:spPr>
          <a:xfrm>
            <a:off x="0" y="4572008"/>
            <a:ext cx="428596" cy="12144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 name="Rechthoek 16"/>
          <p:cNvSpPr/>
          <p:nvPr userDrawn="1"/>
        </p:nvSpPr>
        <p:spPr>
          <a:xfrm>
            <a:off x="428596" y="4572008"/>
            <a:ext cx="428596" cy="121444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userDrawn="1"/>
        </p:nvSpPr>
        <p:spPr>
          <a:xfrm>
            <a:off x="2786050" y="4572008"/>
            <a:ext cx="1143008" cy="1214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userDrawn="1"/>
        </p:nvSpPr>
        <p:spPr>
          <a:xfrm>
            <a:off x="6357950" y="3429000"/>
            <a:ext cx="1214446" cy="12144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userDrawn="1"/>
        </p:nvSpPr>
        <p:spPr>
          <a:xfrm>
            <a:off x="7572396" y="3429000"/>
            <a:ext cx="428628" cy="1214446"/>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3136896" y="6299208"/>
            <a:ext cx="5561028" cy="358775"/>
          </a:xfrm>
        </p:spPr>
        <p:txBody>
          <a:bodyPr lIns="0" tIns="0" rIns="0" bIns="0" anchor="t">
            <a:normAutofit/>
          </a:bodyPr>
          <a:lstStyle>
            <a:lvl1pPr algn="l">
              <a:defRPr sz="2400" b="0" cap="none" baseline="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3136896" y="5761044"/>
            <a:ext cx="5561028" cy="538162"/>
          </a:xfrm>
        </p:spPr>
        <p:txBody>
          <a:bodyPr lIns="0" tIns="0" rIns="0" bIns="0" anchor="b">
            <a:normAutofit/>
          </a:bodyPr>
          <a:lstStyle>
            <a:lvl1pPr marL="0" indent="0">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7" name="Afbeelding 6" descr="091029Lommel058.jpg"/>
          <p:cNvPicPr>
            <a:picLocks noChangeAspect="1"/>
          </p:cNvPicPr>
          <p:nvPr userDrawn="1"/>
        </p:nvPicPr>
        <p:blipFill>
          <a:blip r:embed="rId7" cstate="print"/>
          <a:srcRect l="24000" r="7999" b="999"/>
          <a:stretch>
            <a:fillRect/>
          </a:stretch>
        </p:blipFill>
        <p:spPr>
          <a:xfrm>
            <a:off x="3929058" y="3429000"/>
            <a:ext cx="2428892" cy="2357454"/>
          </a:xfrm>
          <a:prstGeom prst="rect">
            <a:avLst/>
          </a:prstGeom>
        </p:spPr>
      </p:pic>
      <p:pic>
        <p:nvPicPr>
          <p:cNvPr id="8" name="Afbeelding 7" descr="091029Lommel346-79.jpg"/>
          <p:cNvPicPr>
            <a:picLocks noChangeAspect="1"/>
          </p:cNvPicPr>
          <p:nvPr userDrawn="1"/>
        </p:nvPicPr>
        <p:blipFill>
          <a:blip r:embed="rId8" cstate="print"/>
          <a:srcRect l="26000" t="999" r="7999"/>
          <a:stretch>
            <a:fillRect/>
          </a:stretch>
        </p:blipFill>
        <p:spPr>
          <a:xfrm>
            <a:off x="6357950" y="1071546"/>
            <a:ext cx="2357454" cy="2357454"/>
          </a:xfrm>
          <a:prstGeom prst="rect">
            <a:avLst/>
          </a:prstGeom>
        </p:spPr>
      </p:pic>
      <p:sp>
        <p:nvSpPr>
          <p:cNvPr id="22" name="Rechthoek 21"/>
          <p:cNvSpPr/>
          <p:nvPr userDrawn="1"/>
        </p:nvSpPr>
        <p:spPr>
          <a:xfrm>
            <a:off x="8715404" y="1071546"/>
            <a:ext cx="428596"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4" name="Rechthoek 23"/>
          <p:cNvSpPr/>
          <p:nvPr userDrawn="1"/>
        </p:nvSpPr>
        <p:spPr>
          <a:xfrm>
            <a:off x="8286776" y="1071546"/>
            <a:ext cx="428628" cy="1143008"/>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385205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76344"/>
            <a:ext cx="3935412" cy="5022864"/>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751388" y="1276344"/>
            <a:ext cx="3935412" cy="5022864"/>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5"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pic>
        <p:nvPicPr>
          <p:cNvPr id="26" name="Afbeelding 25"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27" name="Rechthoek 26"/>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8" name="Rechthoek 27"/>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9" name="Rechthoek 28"/>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0" name="Rechthoek 29"/>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15"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8" name="Tekstvak 17"/>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20" name="Tijdelijke aanduiding voor datum 3"/>
          <p:cNvSpPr>
            <a:spLocks noGrp="1"/>
          </p:cNvSpPr>
          <p:nvPr>
            <p:ph type="dt" sz="half" idx="10"/>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72D9DB47-7D06-470E-B7E1-0E2E82BC4E0B}" type="datetime1">
              <a:rPr lang="nl-NL" smtClean="0">
                <a:solidFill>
                  <a:srgbClr val="773388"/>
                </a:solidFill>
              </a:rPr>
              <a:t>20-6-2018</a:t>
            </a:fld>
            <a:endParaRPr lang="nl-NL" dirty="0">
              <a:solidFill>
                <a:srgbClr val="773388"/>
              </a:solidFill>
            </a:endParaRPr>
          </a:p>
        </p:txBody>
      </p:sp>
      <p:pic>
        <p:nvPicPr>
          <p:cNvPr id="16" name="Afbeelding 15"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17" name="Rechthoek 16"/>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Rechthoek 20"/>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2" name="Rechthoek 21"/>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3" name="Tekstvak 22"/>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Tree>
    <p:extLst>
      <p:ext uri="{BB962C8B-B14F-4D97-AF65-F5344CB8AC3E}">
        <p14:creationId xmlns:p14="http://schemas.microsoft.com/office/powerpoint/2010/main" val="3951434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76345"/>
            <a:ext cx="3935412" cy="717552"/>
          </a:xfrm>
          <a:solidFill>
            <a:schemeClr val="tx1"/>
          </a:solidFill>
        </p:spPr>
        <p:txBody>
          <a:bodyPr lIns="72000" rIns="72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3284"/>
            <a:ext cx="3935412" cy="4125923"/>
          </a:xfrm>
        </p:spPr>
        <p:txBody>
          <a:bodyPr/>
          <a:lstStyle>
            <a:lvl1pPr>
              <a:defRPr sz="2400" b="0">
                <a:solidFill>
                  <a:schemeClr val="tx1"/>
                </a:solidFill>
              </a:defRPr>
            </a:lvl1pPr>
            <a:lvl2pPr>
              <a:defRPr sz="2000" b="0">
                <a:solidFill>
                  <a:schemeClr val="tx1"/>
                </a:solidFill>
              </a:defRPr>
            </a:lvl2pPr>
            <a:lvl3pPr>
              <a:defRPr sz="2000" b="0">
                <a:solidFill>
                  <a:schemeClr val="tx1"/>
                </a:solidFill>
              </a:defRPr>
            </a:lvl3pPr>
            <a:lvl4pPr>
              <a:defRPr sz="1600" b="0">
                <a:solidFill>
                  <a:schemeClr val="tx1"/>
                </a:solidFill>
              </a:defRPr>
            </a:lvl4pPr>
            <a:lvl5pPr>
              <a:defRPr sz="16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751388" y="1276345"/>
            <a:ext cx="3935412" cy="717552"/>
          </a:xfrm>
          <a:solidFill>
            <a:schemeClr val="tx1"/>
          </a:solidFill>
        </p:spPr>
        <p:txBody>
          <a:bodyPr lIns="72000" rIns="72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751388" y="2173284"/>
            <a:ext cx="3935412" cy="4125923"/>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7"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pic>
        <p:nvPicPr>
          <p:cNvPr id="28" name="Afbeelding 27"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29" name="Rechthoek 28"/>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0" name="Rechthoek 29"/>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1" name="Rechthoek 30"/>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2" name="Rechthoek 31"/>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 name="Tijdelijke aanduiding voor voettekst 4"/>
          <p:cNvSpPr>
            <a:spLocks noGrp="1"/>
          </p:cNvSpPr>
          <p:nvPr>
            <p:ph type="ftr" sz="quarter" idx="10"/>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17" name="Tijdelijke aanduiding voor dianummer 5"/>
          <p:cNvSpPr>
            <a:spLocks noGrp="1"/>
          </p:cNvSpPr>
          <p:nvPr>
            <p:ph type="sldNum" sz="quarter" idx="11"/>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20" name="Tekstvak 19"/>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22" name="Tijdelijke aanduiding voor datum 3"/>
          <p:cNvSpPr>
            <a:spLocks noGrp="1"/>
          </p:cNvSpPr>
          <p:nvPr>
            <p:ph type="dt" sz="half" idx="1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9A7A6568-CEF3-4770-BB45-1E3A7CF07BA4}" type="datetime1">
              <a:rPr lang="nl-NL" smtClean="0">
                <a:solidFill>
                  <a:srgbClr val="773388"/>
                </a:solidFill>
              </a:rPr>
              <a:t>20-6-2018</a:t>
            </a:fld>
            <a:endParaRPr lang="nl-NL" dirty="0">
              <a:solidFill>
                <a:srgbClr val="773388"/>
              </a:solidFill>
            </a:endParaRPr>
          </a:p>
        </p:txBody>
      </p:sp>
      <p:pic>
        <p:nvPicPr>
          <p:cNvPr id="18" name="Afbeelding 17"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19" name="Rechthoek 18"/>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Rechthoek 20"/>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3" name="Rechthoek 22"/>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4" name="Rechthoek 23"/>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5" name="Tekstvak 24"/>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Tree>
    <p:extLst>
      <p:ext uri="{BB962C8B-B14F-4D97-AF65-F5344CB8AC3E}">
        <p14:creationId xmlns:p14="http://schemas.microsoft.com/office/powerpoint/2010/main" val="101814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sp>
        <p:nvSpPr>
          <p:cNvPr id="7" name="Rechthoek 6"/>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1" name="Rechthoek 10"/>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2" name="Rechthoek 11"/>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3" name="Rechthoek 12"/>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4" name="Afbeelding 13"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16"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17"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8" name="Tekstvak 17"/>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9"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140EB2C2-DD31-42E5-BD35-BAA6CD829A88}" type="datetime1">
              <a:rPr lang="nl-NL" smtClean="0">
                <a:solidFill>
                  <a:srgbClr val="773388"/>
                </a:solidFill>
              </a:rPr>
              <a:t>20-6-2018</a:t>
            </a:fld>
            <a:endParaRPr lang="nl-NL" dirty="0">
              <a:solidFill>
                <a:srgbClr val="773388"/>
              </a:solidFill>
            </a:endParaRPr>
          </a:p>
        </p:txBody>
      </p:sp>
      <p:sp>
        <p:nvSpPr>
          <p:cNvPr id="15" name="Rechthoek 14"/>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Rechthoek 20"/>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2" name="Rechthoek 21"/>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3" name="Afbeelding 22"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24" name="Tekstvak 23"/>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Tree>
    <p:extLst>
      <p:ext uri="{BB962C8B-B14F-4D97-AF65-F5344CB8AC3E}">
        <p14:creationId xmlns:p14="http://schemas.microsoft.com/office/powerpoint/2010/main" val="8399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pic>
        <p:nvPicPr>
          <p:cNvPr id="18" name="Afbeelding 17"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7"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10"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2" name="Tekstvak 11"/>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3"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96801CC9-5500-4043-9C46-21F3D713113A}" type="datetime1">
              <a:rPr lang="nl-NL" smtClean="0">
                <a:solidFill>
                  <a:srgbClr val="773388"/>
                </a:solidFill>
              </a:rPr>
              <a:t>20-6-2018</a:t>
            </a:fld>
            <a:endParaRPr lang="nl-NL" dirty="0">
              <a:solidFill>
                <a:srgbClr val="773388"/>
              </a:solidFill>
            </a:endParaRPr>
          </a:p>
        </p:txBody>
      </p:sp>
      <p:pic>
        <p:nvPicPr>
          <p:cNvPr id="8" name="Afbeelding 7"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9" name="Tekstvak 8"/>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Tree>
    <p:extLst>
      <p:ext uri="{BB962C8B-B14F-4D97-AF65-F5344CB8AC3E}">
        <p14:creationId xmlns:p14="http://schemas.microsoft.com/office/powerpoint/2010/main" val="86499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20" name="Afbeelding 19" descr="091123VVSG092-2.jpg"/>
          <p:cNvPicPr>
            <a:picLocks noChangeAspect="1"/>
          </p:cNvPicPr>
          <p:nvPr userDrawn="1"/>
        </p:nvPicPr>
        <p:blipFill>
          <a:blip r:embed="rId2" cstate="print"/>
          <a:srcRect l="18930" t="4749" r="29662" b="14008"/>
          <a:stretch>
            <a:fillRect/>
          </a:stretch>
        </p:blipFill>
        <p:spPr>
          <a:xfrm>
            <a:off x="0" y="2357431"/>
            <a:ext cx="2000232" cy="2125280"/>
          </a:xfrm>
          <a:prstGeom prst="rect">
            <a:avLst/>
          </a:prstGeom>
        </p:spPr>
      </p:pic>
      <p:sp>
        <p:nvSpPr>
          <p:cNvPr id="3" name="Tijdelijke aanduiding voor inhoud 2"/>
          <p:cNvSpPr>
            <a:spLocks noGrp="1"/>
          </p:cNvSpPr>
          <p:nvPr>
            <p:ph idx="1"/>
          </p:nvPr>
        </p:nvSpPr>
        <p:spPr>
          <a:xfrm>
            <a:off x="2419344" y="2711448"/>
            <a:ext cx="6099192" cy="3587760"/>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2419344" y="2352672"/>
            <a:ext cx="6099193" cy="358776"/>
          </a:xfrm>
        </p:spPr>
        <p:txBody>
          <a:bodyPr>
            <a:normAutofit/>
          </a:bodyPr>
          <a:lstStyle>
            <a:lvl1pPr marL="0" indent="0">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pic>
        <p:nvPicPr>
          <p:cNvPr id="30" name="Afbeelding 29" descr="VVSG_lo_RGB.png"/>
          <p:cNvPicPr>
            <a:picLocks noChangeAspect="1"/>
          </p:cNvPicPr>
          <p:nvPr/>
        </p:nvPicPr>
        <p:blipFill>
          <a:blip r:embed="rId3" cstate="print"/>
          <a:stretch>
            <a:fillRect/>
          </a:stretch>
        </p:blipFill>
        <p:spPr>
          <a:xfrm>
            <a:off x="7083432" y="558792"/>
            <a:ext cx="1435104" cy="1435104"/>
          </a:xfrm>
          <a:prstGeom prst="rect">
            <a:avLst/>
          </a:prstGeom>
        </p:spPr>
      </p:pic>
      <p:sp>
        <p:nvSpPr>
          <p:cNvPr id="11"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12"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3" name="Tekstvak 12"/>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4" name="Tijdelijke aanduiding voor datum 3"/>
          <p:cNvSpPr>
            <a:spLocks noGrp="1"/>
          </p:cNvSpPr>
          <p:nvPr>
            <p:ph type="dt" sz="half" idx="10"/>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5CEDF321-37B2-457A-9258-3A0F58EC7414}" type="datetime1">
              <a:rPr lang="nl-NL" smtClean="0">
                <a:solidFill>
                  <a:srgbClr val="773388"/>
                </a:solidFill>
              </a:rPr>
              <a:t>20-6-2018</a:t>
            </a:fld>
            <a:endParaRPr lang="nl-NL" dirty="0">
              <a:solidFill>
                <a:srgbClr val="773388"/>
              </a:solidFill>
            </a:endParaRPr>
          </a:p>
        </p:txBody>
      </p:sp>
      <p:pic>
        <p:nvPicPr>
          <p:cNvPr id="15" name="Afbeelding 14" descr="VVSG_lo_RGB.png"/>
          <p:cNvPicPr>
            <a:picLocks noChangeAspect="1"/>
          </p:cNvPicPr>
          <p:nvPr userDrawn="1"/>
        </p:nvPicPr>
        <p:blipFill>
          <a:blip r:embed="rId3" cstate="print"/>
          <a:stretch>
            <a:fillRect/>
          </a:stretch>
        </p:blipFill>
        <p:spPr>
          <a:xfrm>
            <a:off x="7083432" y="558792"/>
            <a:ext cx="1435104" cy="1435104"/>
          </a:xfrm>
          <a:prstGeom prst="rect">
            <a:avLst/>
          </a:prstGeom>
        </p:spPr>
      </p:pic>
      <p:sp>
        <p:nvSpPr>
          <p:cNvPr id="17" name="Tekstvak 16"/>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8" name="Rechthoek 17"/>
          <p:cNvSpPr/>
          <p:nvPr userDrawn="1"/>
        </p:nvSpPr>
        <p:spPr>
          <a:xfrm>
            <a:off x="928662" y="2357430"/>
            <a:ext cx="1071570" cy="428628"/>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userDrawn="1"/>
        </p:nvSpPr>
        <p:spPr>
          <a:xfrm>
            <a:off x="928662" y="1928802"/>
            <a:ext cx="1071570" cy="428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365365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446076" y="1276344"/>
            <a:ext cx="8251848" cy="5022864"/>
          </a:xfrm>
        </p:spPr>
        <p:txBody>
          <a:bodyPr lIns="0" tIns="0" rIns="0" bIns="0"/>
          <a:lstStyle>
            <a:lvl1pPr>
              <a:buFont typeface="Arial" pitchFamily="34" charset="0"/>
              <a:buChar char="•"/>
              <a:defRPr>
                <a:solidFill>
                  <a:schemeClr val="tx1"/>
                </a:solidFill>
              </a:defRPr>
            </a:lvl1pPr>
            <a:lvl2pPr>
              <a:buFont typeface="Arial" pitchFamily="34" charset="0"/>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buFont typeface="Arial" pitchFamily="34" charset="0"/>
              <a:buChar cha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12"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3" name="Rechthoek 12"/>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5" name="Rechthoek 14"/>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20"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DFDAE057-2B08-4903-893E-924E46188644}" type="datetime1">
              <a:rPr lang="nl-NL" smtClean="0"/>
              <a:t>20-6-2018</a:t>
            </a:fld>
            <a:endParaRPr lang="nl-NL" dirty="0"/>
          </a:p>
        </p:txBody>
      </p:sp>
      <p:sp>
        <p:nvSpPr>
          <p:cNvPr id="14" name="Rechthoek 13"/>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22" name="Rechthoek 21"/>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8" name="Afbeelding 7" descr="091029Lommel228.jpg"/>
          <p:cNvPicPr>
            <a:picLocks noChangeAspect="1"/>
          </p:cNvPicPr>
          <p:nvPr userDrawn="1"/>
        </p:nvPicPr>
        <p:blipFill>
          <a:blip r:embed="rId2" cstate="print"/>
          <a:srcRect l="36751" r="26496"/>
          <a:stretch>
            <a:fillRect/>
          </a:stretch>
        </p:blipFill>
        <p:spPr>
          <a:xfrm>
            <a:off x="0" y="642142"/>
            <a:ext cx="3071802" cy="5573716"/>
          </a:xfrm>
          <a:prstGeom prst="rect">
            <a:avLst/>
          </a:prstGeom>
        </p:spPr>
      </p:pic>
      <p:pic>
        <p:nvPicPr>
          <p:cNvPr id="5" name="Afbeelding 4" descr="VVSG_op_ppt_dankslide.png"/>
          <p:cNvPicPr>
            <a:picLocks noChangeAspect="1"/>
          </p:cNvPicPr>
          <p:nvPr/>
        </p:nvPicPr>
        <p:blipFill>
          <a:blip r:embed="rId3" cstate="print"/>
          <a:srcRect l="33594" b="1267"/>
          <a:stretch>
            <a:fillRect/>
          </a:stretch>
        </p:blipFill>
        <p:spPr>
          <a:xfrm>
            <a:off x="3071802" y="649800"/>
            <a:ext cx="6072198" cy="5565282"/>
          </a:xfrm>
          <a:prstGeom prst="rect">
            <a:avLst/>
          </a:prstGeom>
        </p:spPr>
      </p:pic>
      <p:sp>
        <p:nvSpPr>
          <p:cNvPr id="2" name="Titel 1"/>
          <p:cNvSpPr>
            <a:spLocks noGrp="1"/>
          </p:cNvSpPr>
          <p:nvPr>
            <p:ph type="title"/>
          </p:nvPr>
        </p:nvSpPr>
        <p:spPr>
          <a:xfrm>
            <a:off x="3675060" y="2532060"/>
            <a:ext cx="5202252" cy="2511432"/>
          </a:xfrm>
        </p:spPr>
        <p:txBody>
          <a:bodyPr lIns="0" tIns="0" rIns="0" bIns="0" anchor="b">
            <a:normAutofit/>
          </a:bodyPr>
          <a:lstStyle>
            <a:lvl1pPr algn="l">
              <a:defRPr sz="4800" b="1">
                <a:solidFill>
                  <a:schemeClr val="accent1"/>
                </a:solidFill>
              </a:defRPr>
            </a:lvl1pPr>
          </a:lstStyle>
          <a:p>
            <a:r>
              <a:rPr lang="nl-NL"/>
              <a:t>Klik om de stijl te bewerken</a:t>
            </a:r>
            <a:endParaRPr lang="nl-NL" dirty="0"/>
          </a:p>
        </p:txBody>
      </p:sp>
      <p:sp>
        <p:nvSpPr>
          <p:cNvPr id="4" name="Tijdelijke aanduiding voor tekst 3"/>
          <p:cNvSpPr>
            <a:spLocks noGrp="1"/>
          </p:cNvSpPr>
          <p:nvPr>
            <p:ph type="body" sz="half" idx="2"/>
          </p:nvPr>
        </p:nvSpPr>
        <p:spPr>
          <a:xfrm>
            <a:off x="3675060" y="5222880"/>
            <a:ext cx="5202252" cy="538164"/>
          </a:xfrm>
        </p:spPr>
        <p:txBody>
          <a:bodyPr lIns="0" tIns="0" rIns="0" bIns="0">
            <a:normAutofit/>
          </a:bodyPr>
          <a:lstStyle>
            <a:lvl1pPr marL="0" indent="0">
              <a:buNone/>
              <a:defRPr sz="2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Rechthoek 6"/>
          <p:cNvSpPr/>
          <p:nvPr userDrawn="1"/>
        </p:nvSpPr>
        <p:spPr>
          <a:xfrm>
            <a:off x="2357422" y="642918"/>
            <a:ext cx="714380" cy="5572164"/>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716389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9"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0" name="Tekstvak 9"/>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1"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BB2DFE31-5480-4AB4-8F49-9A1807E674AA}" type="datetime1">
              <a:rPr lang="nl-NL" smtClean="0">
                <a:solidFill>
                  <a:srgbClr val="773388"/>
                </a:solidFill>
              </a:rPr>
              <a:t>20-6-2018</a:t>
            </a:fld>
            <a:endParaRPr lang="nl-NL" dirty="0">
              <a:solidFill>
                <a:srgbClr val="773388"/>
              </a:solidFill>
            </a:endParaRPr>
          </a:p>
        </p:txBody>
      </p:sp>
      <p:sp>
        <p:nvSpPr>
          <p:cNvPr id="12" name="Tekstvak 11"/>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Tree>
    <p:extLst>
      <p:ext uri="{BB962C8B-B14F-4D97-AF65-F5344CB8AC3E}">
        <p14:creationId xmlns:p14="http://schemas.microsoft.com/office/powerpoint/2010/main" val="3367163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9"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0" name="Tekstvak 9"/>
          <p:cNvSpPr txBox="1"/>
          <p:nvPr/>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1"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EA604B7E-BF5E-40D6-9007-B17B3B47F081}" type="datetime1">
              <a:rPr lang="nl-NL" smtClean="0">
                <a:solidFill>
                  <a:srgbClr val="773388"/>
                </a:solidFill>
              </a:rPr>
              <a:t>20-6-2018</a:t>
            </a:fld>
            <a:endParaRPr lang="nl-NL" dirty="0">
              <a:solidFill>
                <a:srgbClr val="773388"/>
              </a:solidFill>
            </a:endParaRPr>
          </a:p>
        </p:txBody>
      </p:sp>
      <p:sp>
        <p:nvSpPr>
          <p:cNvPr id="12" name="Tekstvak 11"/>
          <p:cNvSpPr txBox="1"/>
          <p:nvPr userDrawn="1"/>
        </p:nvSpPr>
        <p:spPr>
          <a:xfrm>
            <a:off x="446076" y="6534875"/>
            <a:ext cx="432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Tree>
    <p:extLst>
      <p:ext uri="{BB962C8B-B14F-4D97-AF65-F5344CB8AC3E}">
        <p14:creationId xmlns:p14="http://schemas.microsoft.com/office/powerpoint/2010/main" val="250284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28" name="Afbeelding 27" descr="091123VVSG064.jpg"/>
          <p:cNvPicPr>
            <a:picLocks noChangeAspect="1"/>
          </p:cNvPicPr>
          <p:nvPr userDrawn="1"/>
        </p:nvPicPr>
        <p:blipFill>
          <a:blip r:embed="rId2" cstate="print"/>
          <a:srcRect l="18017" t="8108" r="22524" b="2703"/>
          <a:stretch>
            <a:fillRect/>
          </a:stretch>
        </p:blipFill>
        <p:spPr>
          <a:xfrm>
            <a:off x="428596" y="3429000"/>
            <a:ext cx="2357454" cy="2357454"/>
          </a:xfrm>
          <a:prstGeom prst="rect">
            <a:avLst/>
          </a:prstGeom>
        </p:spPr>
      </p:pic>
      <p:pic>
        <p:nvPicPr>
          <p:cNvPr id="27" name="Afbeelding 26" descr="091123VVSG308.jpg"/>
          <p:cNvPicPr>
            <a:picLocks noChangeAspect="1"/>
          </p:cNvPicPr>
          <p:nvPr userDrawn="1"/>
        </p:nvPicPr>
        <p:blipFill>
          <a:blip r:embed="rId3" cstate="print"/>
          <a:srcRect l="29297" r="26260"/>
          <a:stretch>
            <a:fillRect/>
          </a:stretch>
        </p:blipFill>
        <p:spPr>
          <a:xfrm>
            <a:off x="7572396" y="3429000"/>
            <a:ext cx="1571604" cy="2357454"/>
          </a:xfrm>
          <a:prstGeom prst="rect">
            <a:avLst/>
          </a:prstGeom>
        </p:spPr>
      </p:pic>
      <p:pic>
        <p:nvPicPr>
          <p:cNvPr id="26" name="Afbeelding 25" descr="091029Lommel328.jpg"/>
          <p:cNvPicPr>
            <a:picLocks noChangeAspect="1"/>
          </p:cNvPicPr>
          <p:nvPr userDrawn="1"/>
        </p:nvPicPr>
        <p:blipFill>
          <a:blip r:embed="rId4" cstate="print"/>
          <a:srcRect l="43011" t="19531" r="26398" b="14631"/>
          <a:stretch>
            <a:fillRect/>
          </a:stretch>
        </p:blipFill>
        <p:spPr>
          <a:xfrm>
            <a:off x="0" y="1071546"/>
            <a:ext cx="1643010" cy="2357454"/>
          </a:xfrm>
          <a:prstGeom prst="rect">
            <a:avLst/>
          </a:prstGeom>
        </p:spPr>
      </p:pic>
      <p:pic>
        <p:nvPicPr>
          <p:cNvPr id="25" name="Afbeelding 24" descr="091029Lommel157.jpg"/>
          <p:cNvPicPr>
            <a:picLocks noChangeAspect="1"/>
          </p:cNvPicPr>
          <p:nvPr userDrawn="1"/>
        </p:nvPicPr>
        <p:blipFill>
          <a:blip r:embed="rId5" cstate="print"/>
          <a:srcRect l="14141" r="17172"/>
          <a:stretch>
            <a:fillRect/>
          </a:stretch>
        </p:blipFill>
        <p:spPr>
          <a:xfrm>
            <a:off x="2786050" y="1071546"/>
            <a:ext cx="2428892" cy="2357454"/>
          </a:xfrm>
          <a:prstGeom prst="rect">
            <a:avLst/>
          </a:prstGeom>
        </p:spPr>
      </p:pic>
      <p:sp>
        <p:nvSpPr>
          <p:cNvPr id="10" name="Rechthoek 9"/>
          <p:cNvSpPr/>
          <p:nvPr userDrawn="1"/>
        </p:nvSpPr>
        <p:spPr>
          <a:xfrm>
            <a:off x="1643042" y="1071546"/>
            <a:ext cx="114300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VVSG_lo_RGB.png"/>
          <p:cNvPicPr>
            <a:picLocks noChangeAspect="1"/>
          </p:cNvPicPr>
          <p:nvPr userDrawn="1"/>
        </p:nvPicPr>
        <p:blipFill>
          <a:blip r:embed="rId6" cstate="print"/>
          <a:stretch>
            <a:fillRect/>
          </a:stretch>
        </p:blipFill>
        <p:spPr>
          <a:xfrm>
            <a:off x="5351474" y="2422524"/>
            <a:ext cx="792162" cy="792162"/>
          </a:xfrm>
          <a:prstGeom prst="rect">
            <a:avLst/>
          </a:prstGeom>
        </p:spPr>
      </p:pic>
      <p:sp>
        <p:nvSpPr>
          <p:cNvPr id="13" name="Rechthoek 12"/>
          <p:cNvSpPr/>
          <p:nvPr userDrawn="1"/>
        </p:nvSpPr>
        <p:spPr>
          <a:xfrm>
            <a:off x="1214414" y="1071546"/>
            <a:ext cx="428628" cy="1143008"/>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userDrawn="1"/>
        </p:nvSpPr>
        <p:spPr>
          <a:xfrm>
            <a:off x="5214942" y="1071546"/>
            <a:ext cx="114300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4786314" y="1071546"/>
            <a:ext cx="428628" cy="1143008"/>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0" y="4572008"/>
            <a:ext cx="428596" cy="12144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428596" y="4572008"/>
            <a:ext cx="428596" cy="121444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2786050" y="4572008"/>
            <a:ext cx="1143008" cy="1214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6357950" y="3429000"/>
            <a:ext cx="1214446" cy="12144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userDrawn="1"/>
        </p:nvSpPr>
        <p:spPr>
          <a:xfrm>
            <a:off x="7572396" y="3429000"/>
            <a:ext cx="428628" cy="1214446"/>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136896" y="6299208"/>
            <a:ext cx="5561028" cy="358775"/>
          </a:xfrm>
        </p:spPr>
        <p:txBody>
          <a:bodyPr lIns="0" tIns="0" rIns="0" bIns="0" anchor="t">
            <a:normAutofit/>
          </a:bodyPr>
          <a:lstStyle>
            <a:lvl1pPr algn="l">
              <a:defRPr sz="2400" b="0" cap="none" baseline="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3136896" y="5761044"/>
            <a:ext cx="5561028" cy="538162"/>
          </a:xfrm>
        </p:spPr>
        <p:txBody>
          <a:bodyPr lIns="0" tIns="0" rIns="0" bIns="0" anchor="b">
            <a:normAutofit/>
          </a:bodyPr>
          <a:lstStyle>
            <a:lvl1pPr marL="0" indent="0">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7" name="Afbeelding 6" descr="091029Lommel058.jpg"/>
          <p:cNvPicPr>
            <a:picLocks noChangeAspect="1"/>
          </p:cNvPicPr>
          <p:nvPr userDrawn="1"/>
        </p:nvPicPr>
        <p:blipFill>
          <a:blip r:embed="rId7" cstate="print"/>
          <a:srcRect l="24000" r="7999" b="999"/>
          <a:stretch>
            <a:fillRect/>
          </a:stretch>
        </p:blipFill>
        <p:spPr>
          <a:xfrm>
            <a:off x="3929058" y="3429000"/>
            <a:ext cx="2428892" cy="2357454"/>
          </a:xfrm>
          <a:prstGeom prst="rect">
            <a:avLst/>
          </a:prstGeom>
        </p:spPr>
      </p:pic>
      <p:pic>
        <p:nvPicPr>
          <p:cNvPr id="8" name="Afbeelding 7" descr="091029Lommel346-79.jpg"/>
          <p:cNvPicPr>
            <a:picLocks noChangeAspect="1"/>
          </p:cNvPicPr>
          <p:nvPr userDrawn="1"/>
        </p:nvPicPr>
        <p:blipFill>
          <a:blip r:embed="rId8" cstate="print"/>
          <a:srcRect l="26000" t="999" r="7999"/>
          <a:stretch>
            <a:fillRect/>
          </a:stretch>
        </p:blipFill>
        <p:spPr>
          <a:xfrm>
            <a:off x="6357950" y="1071546"/>
            <a:ext cx="2357454" cy="2357454"/>
          </a:xfrm>
          <a:prstGeom prst="rect">
            <a:avLst/>
          </a:prstGeom>
        </p:spPr>
      </p:pic>
      <p:sp>
        <p:nvSpPr>
          <p:cNvPr id="22" name="Rechthoek 21"/>
          <p:cNvSpPr/>
          <p:nvPr userDrawn="1"/>
        </p:nvSpPr>
        <p:spPr>
          <a:xfrm>
            <a:off x="8715404" y="1071546"/>
            <a:ext cx="428596"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userDrawn="1"/>
        </p:nvSpPr>
        <p:spPr>
          <a:xfrm>
            <a:off x="8286776" y="1071546"/>
            <a:ext cx="428628" cy="1143008"/>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76344"/>
            <a:ext cx="3935412" cy="5022864"/>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751388" y="1276344"/>
            <a:ext cx="3935412" cy="5022864"/>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5"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pic>
        <p:nvPicPr>
          <p:cNvPr id="26" name="Afbeelding 25"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27" name="Rechthoek 26"/>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15"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8" name="Tekstvak 17"/>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20" name="Tijdelijke aanduiding voor datum 3"/>
          <p:cNvSpPr>
            <a:spLocks noGrp="1"/>
          </p:cNvSpPr>
          <p:nvPr>
            <p:ph type="dt" sz="half" idx="10"/>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1C1F07C6-B9B0-42DE-B15A-7DAC298545DF}" type="datetime1">
              <a:rPr lang="nl-NL" smtClean="0"/>
              <a:t>20-6-2018</a:t>
            </a:fld>
            <a:endParaRPr lang="nl-NL" dirty="0"/>
          </a:p>
        </p:txBody>
      </p:sp>
      <p:pic>
        <p:nvPicPr>
          <p:cNvPr id="16" name="Afbeelding 15"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17" name="Rechthoek 16"/>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76345"/>
            <a:ext cx="3935412" cy="717552"/>
          </a:xfrm>
          <a:solidFill>
            <a:schemeClr val="tx1"/>
          </a:solidFill>
        </p:spPr>
        <p:txBody>
          <a:bodyPr lIns="72000" rIns="72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3284"/>
            <a:ext cx="3935412" cy="4125923"/>
          </a:xfrm>
        </p:spPr>
        <p:txBody>
          <a:bodyPr/>
          <a:lstStyle>
            <a:lvl1pPr>
              <a:defRPr sz="2400" b="0">
                <a:solidFill>
                  <a:schemeClr val="tx1"/>
                </a:solidFill>
              </a:defRPr>
            </a:lvl1pPr>
            <a:lvl2pPr>
              <a:defRPr sz="2000" b="0">
                <a:solidFill>
                  <a:schemeClr val="tx1"/>
                </a:solidFill>
              </a:defRPr>
            </a:lvl2pPr>
            <a:lvl3pPr>
              <a:defRPr sz="2000" b="0">
                <a:solidFill>
                  <a:schemeClr val="tx1"/>
                </a:solidFill>
              </a:defRPr>
            </a:lvl3pPr>
            <a:lvl4pPr>
              <a:defRPr sz="1600" b="0">
                <a:solidFill>
                  <a:schemeClr val="tx1"/>
                </a:solidFill>
              </a:defRPr>
            </a:lvl4pPr>
            <a:lvl5pPr>
              <a:defRPr sz="16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751388" y="1276345"/>
            <a:ext cx="3935412" cy="717552"/>
          </a:xfrm>
          <a:solidFill>
            <a:schemeClr val="tx1"/>
          </a:solidFill>
        </p:spPr>
        <p:txBody>
          <a:bodyPr lIns="72000" rIns="72000"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751388" y="2173284"/>
            <a:ext cx="3935412" cy="4125923"/>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7"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pic>
        <p:nvPicPr>
          <p:cNvPr id="28" name="Afbeelding 27"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29" name="Rechthoek 28"/>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jdelijke aanduiding voor voettekst 4"/>
          <p:cNvSpPr>
            <a:spLocks noGrp="1"/>
          </p:cNvSpPr>
          <p:nvPr>
            <p:ph type="ftr" sz="quarter" idx="10"/>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17" name="Tijdelijke aanduiding voor dianummer 5"/>
          <p:cNvSpPr>
            <a:spLocks noGrp="1"/>
          </p:cNvSpPr>
          <p:nvPr>
            <p:ph type="sldNum" sz="quarter" idx="11"/>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20" name="Tekstvak 19"/>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22" name="Tijdelijke aanduiding voor datum 3"/>
          <p:cNvSpPr>
            <a:spLocks noGrp="1"/>
          </p:cNvSpPr>
          <p:nvPr>
            <p:ph type="dt" sz="half" idx="1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04D80B20-76AC-4B14-8B78-ED74E736EB0D}" type="datetime1">
              <a:rPr lang="nl-NL" smtClean="0"/>
              <a:t>20-6-2018</a:t>
            </a:fld>
            <a:endParaRPr lang="nl-NL" dirty="0"/>
          </a:p>
        </p:txBody>
      </p:sp>
      <p:pic>
        <p:nvPicPr>
          <p:cNvPr id="18" name="Afbeelding 17"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19" name="Rechthoek 18"/>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el 1"/>
          <p:cNvSpPr>
            <a:spLocks noGrp="1"/>
          </p:cNvSpPr>
          <p:nvPr>
            <p:ph type="title"/>
          </p:nvPr>
        </p:nvSpPr>
        <p:spPr>
          <a:xfrm>
            <a:off x="446076" y="0"/>
            <a:ext cx="7354908"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sp>
        <p:nvSpPr>
          <p:cNvPr id="7" name="Rechthoek 6"/>
          <p:cNvSpPr/>
          <p:nvPr/>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16"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17"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8" name="Tekstvak 17"/>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9"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808A6447-0BED-4E76-B584-96877E86DD0F}" type="datetime1">
              <a:rPr lang="nl-NL" smtClean="0"/>
              <a:t>20-6-2018</a:t>
            </a:fld>
            <a:endParaRPr lang="nl-NL" dirty="0"/>
          </a:p>
        </p:txBody>
      </p:sp>
      <p:sp>
        <p:nvSpPr>
          <p:cNvPr id="15" name="Rechthoek 14"/>
          <p:cNvSpPr/>
          <p:nvPr userDrawn="1"/>
        </p:nvSpPr>
        <p:spPr>
          <a:xfrm>
            <a:off x="446076" y="917568"/>
            <a:ext cx="412592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userDrawn="1"/>
        </p:nvSpPr>
        <p:spPr>
          <a:xfrm>
            <a:off x="4572000" y="917568"/>
            <a:ext cx="197326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userDrawn="1"/>
        </p:nvSpPr>
        <p:spPr>
          <a:xfrm>
            <a:off x="6545268" y="917568"/>
            <a:ext cx="14351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userDrawn="1"/>
        </p:nvSpPr>
        <p:spPr>
          <a:xfrm>
            <a:off x="7980372" y="917568"/>
            <a:ext cx="717552"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24" name="Tekstvak 23"/>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pic>
        <p:nvPicPr>
          <p:cNvPr id="18" name="Afbeelding 17" descr="VVSG_lo_RGB.png"/>
          <p:cNvPicPr>
            <a:picLocks noChangeAspect="1"/>
          </p:cNvPicPr>
          <p:nvPr/>
        </p:nvPicPr>
        <p:blipFill>
          <a:blip r:embed="rId2" cstate="print"/>
          <a:stretch>
            <a:fillRect/>
          </a:stretch>
        </p:blipFill>
        <p:spPr>
          <a:xfrm>
            <a:off x="8049924" y="200016"/>
            <a:ext cx="648000" cy="648000"/>
          </a:xfrm>
          <a:prstGeom prst="rect">
            <a:avLst/>
          </a:prstGeom>
        </p:spPr>
      </p:pic>
      <p:sp>
        <p:nvSpPr>
          <p:cNvPr id="7"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10"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2" name="Tekstvak 11"/>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3"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685A539F-5905-4E6C-B153-A358A290933F}" type="datetime1">
              <a:rPr lang="nl-NL" smtClean="0"/>
              <a:t>20-6-2018</a:t>
            </a:fld>
            <a:endParaRPr lang="nl-NL" dirty="0"/>
          </a:p>
        </p:txBody>
      </p:sp>
      <p:pic>
        <p:nvPicPr>
          <p:cNvPr id="8" name="Afbeelding 7" descr="VVSG_lo_RGB.png"/>
          <p:cNvPicPr>
            <a:picLocks noChangeAspect="1"/>
          </p:cNvPicPr>
          <p:nvPr userDrawn="1"/>
        </p:nvPicPr>
        <p:blipFill>
          <a:blip r:embed="rId2" cstate="print"/>
          <a:stretch>
            <a:fillRect/>
          </a:stretch>
        </p:blipFill>
        <p:spPr>
          <a:xfrm>
            <a:off x="8049924" y="200016"/>
            <a:ext cx="648000" cy="648000"/>
          </a:xfrm>
          <a:prstGeom prst="rect">
            <a:avLst/>
          </a:prstGeom>
        </p:spPr>
      </p:pic>
      <p:sp>
        <p:nvSpPr>
          <p:cNvPr id="9" name="Tekstvak 8"/>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20" name="Afbeelding 19" descr="091123VVSG092-2.jpg"/>
          <p:cNvPicPr>
            <a:picLocks noChangeAspect="1"/>
          </p:cNvPicPr>
          <p:nvPr userDrawn="1"/>
        </p:nvPicPr>
        <p:blipFill>
          <a:blip r:embed="rId2" cstate="print"/>
          <a:srcRect l="18930" t="4749" r="29662" b="14008"/>
          <a:stretch>
            <a:fillRect/>
          </a:stretch>
        </p:blipFill>
        <p:spPr>
          <a:xfrm>
            <a:off x="0" y="2357431"/>
            <a:ext cx="2000232" cy="2125280"/>
          </a:xfrm>
          <a:prstGeom prst="rect">
            <a:avLst/>
          </a:prstGeom>
        </p:spPr>
      </p:pic>
      <p:sp>
        <p:nvSpPr>
          <p:cNvPr id="3" name="Tijdelijke aanduiding voor inhoud 2"/>
          <p:cNvSpPr>
            <a:spLocks noGrp="1"/>
          </p:cNvSpPr>
          <p:nvPr>
            <p:ph idx="1"/>
          </p:nvPr>
        </p:nvSpPr>
        <p:spPr>
          <a:xfrm>
            <a:off x="2419344" y="2711448"/>
            <a:ext cx="6099192" cy="3587760"/>
          </a:xfrm>
        </p:spPr>
        <p:txBody>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2419344" y="2352672"/>
            <a:ext cx="6099193" cy="358776"/>
          </a:xfrm>
        </p:spPr>
        <p:txBody>
          <a:bodyPr>
            <a:normAutofit/>
          </a:bodyPr>
          <a:lstStyle>
            <a:lvl1pPr marL="0" indent="0">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pic>
        <p:nvPicPr>
          <p:cNvPr id="30" name="Afbeelding 29" descr="VVSG_lo_RGB.png"/>
          <p:cNvPicPr>
            <a:picLocks noChangeAspect="1"/>
          </p:cNvPicPr>
          <p:nvPr/>
        </p:nvPicPr>
        <p:blipFill>
          <a:blip r:embed="rId3" cstate="print"/>
          <a:stretch>
            <a:fillRect/>
          </a:stretch>
        </p:blipFill>
        <p:spPr>
          <a:xfrm>
            <a:off x="7083432" y="558792"/>
            <a:ext cx="1435104" cy="1435104"/>
          </a:xfrm>
          <a:prstGeom prst="rect">
            <a:avLst/>
          </a:prstGeom>
        </p:spPr>
      </p:pic>
      <p:sp>
        <p:nvSpPr>
          <p:cNvPr id="11" name="Tijdelijke aanduiding voor voettekst 4"/>
          <p:cNvSpPr>
            <a:spLocks noGrp="1"/>
          </p:cNvSpPr>
          <p:nvPr>
            <p:ph type="ftr" sz="quarter" idx="3"/>
          </p:nvPr>
        </p:nvSpPr>
        <p:spPr>
          <a:xfrm>
            <a:off x="882000" y="6534873"/>
            <a:ext cx="663735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12" name="Tijdelijke aanduiding voor dianummer 5"/>
          <p:cNvSpPr>
            <a:spLocks noGrp="1"/>
          </p:cNvSpPr>
          <p:nvPr>
            <p:ph type="sldNum" sz="quarter" idx="4"/>
          </p:nvPr>
        </p:nvSpPr>
        <p:spPr>
          <a:xfrm>
            <a:off x="0" y="6534875"/>
            <a:ext cx="396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a:t>
            </a:r>
            <a:endParaRPr lang="nl-NL" dirty="0"/>
          </a:p>
        </p:txBody>
      </p:sp>
      <p:sp>
        <p:nvSpPr>
          <p:cNvPr id="13" name="Tekstvak 12"/>
          <p:cNvSpPr txBox="1"/>
          <p:nvPr/>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4" name="Tijdelijke aanduiding voor datum 3"/>
          <p:cNvSpPr>
            <a:spLocks noGrp="1"/>
          </p:cNvSpPr>
          <p:nvPr>
            <p:ph type="dt" sz="half" idx="10"/>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CEEC1459-A6B3-4B7B-B286-141FC51F7893}" type="datetime1">
              <a:rPr lang="nl-NL" smtClean="0"/>
              <a:t>20-6-2018</a:t>
            </a:fld>
            <a:endParaRPr lang="nl-NL" dirty="0"/>
          </a:p>
        </p:txBody>
      </p:sp>
      <p:pic>
        <p:nvPicPr>
          <p:cNvPr id="15" name="Afbeelding 14" descr="VVSG_lo_RGB.png"/>
          <p:cNvPicPr>
            <a:picLocks noChangeAspect="1"/>
          </p:cNvPicPr>
          <p:nvPr userDrawn="1"/>
        </p:nvPicPr>
        <p:blipFill>
          <a:blip r:embed="rId3" cstate="print"/>
          <a:stretch>
            <a:fillRect/>
          </a:stretch>
        </p:blipFill>
        <p:spPr>
          <a:xfrm>
            <a:off x="7083432" y="558792"/>
            <a:ext cx="1435104" cy="1435104"/>
          </a:xfrm>
          <a:prstGeom prst="rect">
            <a:avLst/>
          </a:prstGeom>
        </p:spPr>
      </p:pic>
      <p:sp>
        <p:nvSpPr>
          <p:cNvPr id="17" name="Tekstvak 16"/>
          <p:cNvSpPr txBox="1"/>
          <p:nvPr userDrawn="1"/>
        </p:nvSpPr>
        <p:spPr>
          <a:xfrm>
            <a:off x="446076" y="6534875"/>
            <a:ext cx="432000" cy="123110"/>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accent1"/>
                </a:solidFill>
              </a:rPr>
              <a:t>VVSG  -</a:t>
            </a:r>
          </a:p>
        </p:txBody>
      </p:sp>
      <p:sp>
        <p:nvSpPr>
          <p:cNvPr id="18" name="Rechthoek 17"/>
          <p:cNvSpPr/>
          <p:nvPr userDrawn="1"/>
        </p:nvSpPr>
        <p:spPr>
          <a:xfrm>
            <a:off x="928662" y="2357430"/>
            <a:ext cx="1071570" cy="428628"/>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928662" y="1928802"/>
            <a:ext cx="1071570" cy="428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8" name="Afbeelding 7" descr="091029Lommel228.jpg"/>
          <p:cNvPicPr>
            <a:picLocks noChangeAspect="1"/>
          </p:cNvPicPr>
          <p:nvPr userDrawn="1"/>
        </p:nvPicPr>
        <p:blipFill>
          <a:blip r:embed="rId2" cstate="print"/>
          <a:srcRect l="36751" r="26496"/>
          <a:stretch>
            <a:fillRect/>
          </a:stretch>
        </p:blipFill>
        <p:spPr>
          <a:xfrm>
            <a:off x="0" y="642142"/>
            <a:ext cx="3071802" cy="5573716"/>
          </a:xfrm>
          <a:prstGeom prst="rect">
            <a:avLst/>
          </a:prstGeom>
        </p:spPr>
      </p:pic>
      <p:pic>
        <p:nvPicPr>
          <p:cNvPr id="5" name="Afbeelding 4" descr="VVSG_op_ppt_dankslide.png"/>
          <p:cNvPicPr>
            <a:picLocks noChangeAspect="1"/>
          </p:cNvPicPr>
          <p:nvPr/>
        </p:nvPicPr>
        <p:blipFill>
          <a:blip r:embed="rId3" cstate="print"/>
          <a:srcRect l="33594" b="1267"/>
          <a:stretch>
            <a:fillRect/>
          </a:stretch>
        </p:blipFill>
        <p:spPr>
          <a:xfrm>
            <a:off x="3071802" y="649800"/>
            <a:ext cx="6072198" cy="5565282"/>
          </a:xfrm>
          <a:prstGeom prst="rect">
            <a:avLst/>
          </a:prstGeom>
        </p:spPr>
      </p:pic>
      <p:sp>
        <p:nvSpPr>
          <p:cNvPr id="2" name="Titel 1"/>
          <p:cNvSpPr>
            <a:spLocks noGrp="1"/>
          </p:cNvSpPr>
          <p:nvPr>
            <p:ph type="title"/>
          </p:nvPr>
        </p:nvSpPr>
        <p:spPr>
          <a:xfrm>
            <a:off x="3675060" y="2532060"/>
            <a:ext cx="5202252" cy="2511432"/>
          </a:xfrm>
        </p:spPr>
        <p:txBody>
          <a:bodyPr lIns="0" tIns="0" rIns="0" bIns="0" anchor="b">
            <a:normAutofit/>
          </a:bodyPr>
          <a:lstStyle>
            <a:lvl1pPr algn="l">
              <a:defRPr sz="4800" b="1">
                <a:solidFill>
                  <a:schemeClr val="accent1"/>
                </a:solidFill>
              </a:defRPr>
            </a:lvl1pPr>
          </a:lstStyle>
          <a:p>
            <a:r>
              <a:rPr lang="nl-NL"/>
              <a:t>Klik om de stijl te bewerken</a:t>
            </a:r>
            <a:endParaRPr lang="nl-NL" dirty="0"/>
          </a:p>
        </p:txBody>
      </p:sp>
      <p:sp>
        <p:nvSpPr>
          <p:cNvPr id="4" name="Tijdelijke aanduiding voor tekst 3"/>
          <p:cNvSpPr>
            <a:spLocks noGrp="1"/>
          </p:cNvSpPr>
          <p:nvPr>
            <p:ph type="body" sz="half" idx="2"/>
          </p:nvPr>
        </p:nvSpPr>
        <p:spPr>
          <a:xfrm>
            <a:off x="3675060" y="5222880"/>
            <a:ext cx="5202252" cy="538164"/>
          </a:xfrm>
        </p:spPr>
        <p:txBody>
          <a:bodyPr lIns="0" tIns="0" rIns="0" bIns="0">
            <a:normAutofit/>
          </a:bodyPr>
          <a:lstStyle>
            <a:lvl1pPr marL="0" indent="0">
              <a:buNone/>
              <a:defRPr sz="2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Rechthoek 6"/>
          <p:cNvSpPr/>
          <p:nvPr userDrawn="1"/>
        </p:nvSpPr>
        <p:spPr>
          <a:xfrm>
            <a:off x="2357422" y="642918"/>
            <a:ext cx="714380" cy="5572164"/>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46076" y="379404"/>
            <a:ext cx="8251848" cy="1076328"/>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46076" y="1635120"/>
            <a:ext cx="8251848" cy="44847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9AAD4AFD-1173-4265-AEB6-137A4F5CBD54}" type="datetime1">
              <a:rPr lang="nl-NL" smtClean="0"/>
              <a:t>20-6-2018</a:t>
            </a:fld>
            <a:endParaRPr lang="nl-NL" dirty="0"/>
          </a:p>
        </p:txBody>
      </p:sp>
      <p:sp>
        <p:nvSpPr>
          <p:cNvPr id="5" name="Tijdelijke aanduiding voor voettekst 4"/>
          <p:cNvSpPr>
            <a:spLocks noGrp="1"/>
          </p:cNvSpPr>
          <p:nvPr>
            <p:ph type="ftr" sz="quarter" idx="3"/>
          </p:nvPr>
        </p:nvSpPr>
        <p:spPr>
          <a:xfrm>
            <a:off x="3024000" y="6534873"/>
            <a:ext cx="459759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t>29 november 2016</a:t>
            </a:r>
            <a:endParaRPr lang="nl-NL" dirty="0"/>
          </a:p>
        </p:txBody>
      </p:sp>
      <p:sp>
        <p:nvSpPr>
          <p:cNvPr id="6" name="Tijdelijke aanduiding voor dianummer 5"/>
          <p:cNvSpPr>
            <a:spLocks noGrp="1"/>
          </p:cNvSpPr>
          <p:nvPr>
            <p:ph type="sldNum" sz="quarter" idx="4"/>
          </p:nvPr>
        </p:nvSpPr>
        <p:spPr>
          <a:xfrm>
            <a:off x="0" y="6534873"/>
            <a:ext cx="396000" cy="123111"/>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pPr/>
              <a:t>‹nr.›</a:t>
            </a:fld>
            <a:r>
              <a:rPr lang="nl-NL"/>
              <a:t>  - </a:t>
            </a:r>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46076" y="379404"/>
            <a:ext cx="8251848" cy="1076328"/>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46076" y="1635120"/>
            <a:ext cx="8251848" cy="4484700"/>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7980372" y="6534873"/>
            <a:ext cx="717552"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C1A2BD15-CF1C-43A4-9EBC-3FA500AE0860}" type="datetime1">
              <a:rPr lang="nl-NL" smtClean="0">
                <a:solidFill>
                  <a:srgbClr val="773388"/>
                </a:solidFill>
              </a:rPr>
              <a:t>20-6-2018</a:t>
            </a:fld>
            <a:endParaRPr lang="nl-NL" dirty="0">
              <a:solidFill>
                <a:srgbClr val="773388"/>
              </a:solidFill>
            </a:endParaRPr>
          </a:p>
        </p:txBody>
      </p:sp>
      <p:sp>
        <p:nvSpPr>
          <p:cNvPr id="5" name="Tijdelijke aanduiding voor voettekst 4"/>
          <p:cNvSpPr>
            <a:spLocks noGrp="1"/>
          </p:cNvSpPr>
          <p:nvPr>
            <p:ph type="ftr" sz="quarter" idx="3"/>
          </p:nvPr>
        </p:nvSpPr>
        <p:spPr>
          <a:xfrm>
            <a:off x="3024000" y="6534873"/>
            <a:ext cx="4597596"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29 november 2016</a:t>
            </a:r>
            <a:endParaRPr lang="nl-NL" dirty="0">
              <a:solidFill>
                <a:srgbClr val="773388"/>
              </a:solidFill>
            </a:endParaRPr>
          </a:p>
        </p:txBody>
      </p:sp>
      <p:sp>
        <p:nvSpPr>
          <p:cNvPr id="6" name="Tijdelijke aanduiding voor dianummer 5"/>
          <p:cNvSpPr>
            <a:spLocks noGrp="1"/>
          </p:cNvSpPr>
          <p:nvPr>
            <p:ph type="sldNum" sz="quarter" idx="4"/>
          </p:nvPr>
        </p:nvSpPr>
        <p:spPr>
          <a:xfrm>
            <a:off x="0" y="6534873"/>
            <a:ext cx="396000" cy="123111"/>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 </a:t>
            </a:r>
            <a:endParaRPr lang="nl-NL" dirty="0">
              <a:solidFill>
                <a:srgbClr val="773388"/>
              </a:solidFill>
            </a:endParaRPr>
          </a:p>
        </p:txBody>
      </p:sp>
    </p:spTree>
    <p:extLst>
      <p:ext uri="{BB962C8B-B14F-4D97-AF65-F5344CB8AC3E}">
        <p14:creationId xmlns:p14="http://schemas.microsoft.com/office/powerpoint/2010/main" val="280411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6343428"/>
            <a:ext cx="8928992" cy="358775"/>
          </a:xfrm>
        </p:spPr>
        <p:txBody>
          <a:bodyPr>
            <a:normAutofit fontScale="90000"/>
          </a:bodyPr>
          <a:lstStyle/>
          <a:p>
            <a:pPr algn="r"/>
            <a:r>
              <a:rPr lang="nl-BE" dirty="0">
                <a:solidFill>
                  <a:schemeClr val="tx1"/>
                </a:solidFill>
              </a:rPr>
              <a:t>Dany Dewulf – 08.06.2018</a:t>
            </a:r>
          </a:p>
        </p:txBody>
      </p:sp>
      <p:sp>
        <p:nvSpPr>
          <p:cNvPr id="3" name="Tijdelijke aanduiding voor tekst 2"/>
          <p:cNvSpPr>
            <a:spLocks noGrp="1"/>
          </p:cNvSpPr>
          <p:nvPr>
            <p:ph type="body" idx="1"/>
          </p:nvPr>
        </p:nvSpPr>
        <p:spPr>
          <a:xfrm>
            <a:off x="2411760" y="5805264"/>
            <a:ext cx="6552728" cy="538162"/>
          </a:xfrm>
        </p:spPr>
        <p:txBody>
          <a:bodyPr>
            <a:normAutofit/>
          </a:bodyPr>
          <a:lstStyle/>
          <a:p>
            <a:pPr algn="r"/>
            <a:r>
              <a:rPr lang="nl-BE" dirty="0">
                <a:solidFill>
                  <a:schemeClr val="tx1"/>
                </a:solidFill>
              </a:rPr>
              <a:t>Vermaatschappelijking van zorg</a:t>
            </a:r>
          </a:p>
        </p:txBody>
      </p:sp>
    </p:spTree>
    <p:extLst>
      <p:ext uri="{BB962C8B-B14F-4D97-AF65-F5344CB8AC3E}">
        <p14:creationId xmlns:p14="http://schemas.microsoft.com/office/powerpoint/2010/main" val="414242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2. Ontvankelijkheid samenleving verhogen</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10</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idx="1"/>
          </p:nvPr>
        </p:nvSpPr>
        <p:spPr>
          <a:xfrm>
            <a:off x="446076" y="1276343"/>
            <a:ext cx="8251848" cy="5258529"/>
          </a:xfrm>
        </p:spPr>
        <p:txBody>
          <a:bodyPr>
            <a:normAutofit/>
          </a:bodyPr>
          <a:lstStyle/>
          <a:p>
            <a:pPr marL="0" indent="0">
              <a:buNone/>
            </a:pPr>
            <a:r>
              <a:rPr lang="nl-BE" dirty="0"/>
              <a:t>Knelpunten (anno 2018)</a:t>
            </a:r>
          </a:p>
          <a:p>
            <a:pPr lvl="1"/>
            <a:r>
              <a:rPr lang="nl-BE" dirty="0"/>
              <a:t>Solidariteit ?</a:t>
            </a:r>
          </a:p>
          <a:p>
            <a:pPr lvl="2">
              <a:buFont typeface="Symbol" panose="05050102010706020507" pitchFamily="18" charset="2"/>
              <a:buChar char="Þ"/>
            </a:pPr>
            <a:r>
              <a:rPr lang="nl-BE" sz="2400" dirty="0"/>
              <a:t> Ontmoetingen</a:t>
            </a:r>
          </a:p>
          <a:p>
            <a:pPr lvl="2">
              <a:buFont typeface="Symbol" panose="05050102010706020507" pitchFamily="18" charset="2"/>
              <a:buChar char="Þ"/>
            </a:pPr>
            <a:r>
              <a:rPr lang="nl-BE" sz="2400" dirty="0"/>
              <a:t> Sociale stijging ?</a:t>
            </a:r>
          </a:p>
          <a:p>
            <a:pPr lvl="2">
              <a:buFont typeface="Symbol" panose="05050102010706020507" pitchFamily="18" charset="2"/>
              <a:buChar char="Þ"/>
            </a:pPr>
            <a:r>
              <a:rPr lang="nl-BE" sz="2400" dirty="0"/>
              <a:t> Sociale daling ?</a:t>
            </a:r>
          </a:p>
          <a:p>
            <a:pPr lvl="1"/>
            <a:r>
              <a:rPr lang="nl-BE" dirty="0"/>
              <a:t>Inclusie ?</a:t>
            </a:r>
          </a:p>
          <a:p>
            <a:pPr lvl="2">
              <a:buFont typeface="Symbol" panose="05050102010706020507" pitchFamily="18" charset="2"/>
              <a:buChar char="Þ"/>
            </a:pPr>
            <a:r>
              <a:rPr lang="nl-BE" sz="2400" dirty="0"/>
              <a:t> Segregatie</a:t>
            </a:r>
          </a:p>
          <a:p>
            <a:pPr lvl="2">
              <a:buFont typeface="Symbol" panose="05050102010706020507" pitchFamily="18" charset="2"/>
              <a:buChar char="Þ"/>
            </a:pPr>
            <a:r>
              <a:rPr lang="nl-BE" sz="2400" dirty="0"/>
              <a:t> Inclusief burgerschap vs. normatief burgerschap</a:t>
            </a:r>
            <a:endParaRPr lang="nl-BE" dirty="0"/>
          </a:p>
          <a:p>
            <a:pPr lvl="1"/>
            <a:r>
              <a:rPr lang="nl-BE" dirty="0"/>
              <a:t>Realisatie sociale grondrechten</a:t>
            </a:r>
          </a:p>
          <a:p>
            <a:pPr marL="1200150" lvl="2" indent="-342900">
              <a:buFont typeface="Symbol" panose="05050102010706020507" pitchFamily="18" charset="2"/>
              <a:buChar char="Þ"/>
            </a:pPr>
            <a:r>
              <a:rPr lang="nl-BE" sz="2400" dirty="0"/>
              <a:t>Politiek is het maken van keuzes …</a:t>
            </a:r>
          </a:p>
        </p:txBody>
      </p:sp>
    </p:spTree>
    <p:extLst>
      <p:ext uri="{BB962C8B-B14F-4D97-AF65-F5344CB8AC3E}">
        <p14:creationId xmlns:p14="http://schemas.microsoft.com/office/powerpoint/2010/main" val="69599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a:t>Gedeelde verantwoordelijkheid</a:t>
            </a:r>
          </a:p>
        </p:txBody>
      </p:sp>
      <p:sp>
        <p:nvSpPr>
          <p:cNvPr id="4" name="Tijdelijke aanduiding voor voettekst 3"/>
          <p:cNvSpPr>
            <a:spLocks noGrp="1"/>
          </p:cNvSpPr>
          <p:nvPr>
            <p:ph type="ftr" sz="quarter" idx="3"/>
          </p:nvPr>
        </p:nvSpPr>
        <p:spPr/>
        <p:txBody>
          <a:bodyPr/>
          <a:lstStyle/>
          <a:p>
            <a:r>
              <a:rPr lang="nl-NL">
                <a:solidFill>
                  <a:srgbClr val="773388"/>
                </a:solidFill>
              </a:rPr>
              <a:t>29 november 2016</a:t>
            </a:r>
            <a:endParaRPr lang="nl-NL" dirty="0">
              <a:solidFill>
                <a:srgbClr val="773388"/>
              </a:solidFill>
            </a:endParaRP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11</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grpSp>
        <p:nvGrpSpPr>
          <p:cNvPr id="8" name="Groep 7"/>
          <p:cNvGrpSpPr/>
          <p:nvPr/>
        </p:nvGrpSpPr>
        <p:grpSpPr>
          <a:xfrm>
            <a:off x="443844" y="1431254"/>
            <a:ext cx="9329997" cy="4875578"/>
            <a:chOff x="443844" y="1431254"/>
            <a:chExt cx="9329997" cy="4875578"/>
          </a:xfrm>
        </p:grpSpPr>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273" y="1618990"/>
              <a:ext cx="3642514" cy="3382334"/>
            </a:xfrm>
            <a:prstGeom prst="rect">
              <a:avLst/>
            </a:prstGeom>
          </p:spPr>
        </p:pic>
        <p:sp>
          <p:nvSpPr>
            <p:cNvPr id="17" name="Tekstvak 16"/>
            <p:cNvSpPr txBox="1"/>
            <p:nvPr/>
          </p:nvSpPr>
          <p:spPr>
            <a:xfrm>
              <a:off x="443844" y="1461764"/>
              <a:ext cx="1689886" cy="1631216"/>
            </a:xfrm>
            <a:prstGeom prst="rect">
              <a:avLst/>
            </a:prstGeom>
            <a:noFill/>
          </p:spPr>
          <p:txBody>
            <a:bodyPr wrap="none" rtlCol="0">
              <a:spAutoFit/>
            </a:bodyPr>
            <a:lstStyle/>
            <a:p>
              <a:r>
                <a:rPr lang="nl-BE" sz="2800" dirty="0"/>
                <a:t>Overheid</a:t>
              </a:r>
            </a:p>
            <a:p>
              <a:pPr marL="285750" indent="-285750">
                <a:buFontTx/>
                <a:buChar char="-"/>
              </a:pPr>
              <a:r>
                <a:rPr lang="nl-BE" sz="2400" dirty="0"/>
                <a:t>Lokaal</a:t>
              </a:r>
            </a:p>
            <a:p>
              <a:pPr marL="285750" indent="-285750">
                <a:buFontTx/>
                <a:buChar char="-"/>
              </a:pPr>
              <a:r>
                <a:rPr lang="nl-BE" sz="2400" dirty="0"/>
                <a:t>Vlaams</a:t>
              </a:r>
            </a:p>
            <a:p>
              <a:pPr marL="285750" indent="-285750">
                <a:buFontTx/>
                <a:buChar char="-"/>
              </a:pPr>
              <a:r>
                <a:rPr lang="nl-BE" sz="2400" dirty="0"/>
                <a:t>Federaal</a:t>
              </a:r>
            </a:p>
          </p:txBody>
        </p:sp>
        <p:sp>
          <p:nvSpPr>
            <p:cNvPr id="18" name="Tekstvak 17"/>
            <p:cNvSpPr txBox="1"/>
            <p:nvPr/>
          </p:nvSpPr>
          <p:spPr>
            <a:xfrm>
              <a:off x="6186902" y="1431254"/>
              <a:ext cx="3586939" cy="1261884"/>
            </a:xfrm>
            <a:prstGeom prst="rect">
              <a:avLst/>
            </a:prstGeom>
            <a:noFill/>
          </p:spPr>
          <p:txBody>
            <a:bodyPr wrap="square" rtlCol="0">
              <a:spAutoFit/>
            </a:bodyPr>
            <a:lstStyle/>
            <a:p>
              <a:r>
                <a:rPr lang="nl-BE" sz="2800" dirty="0"/>
                <a:t>Samenleving</a:t>
              </a:r>
            </a:p>
            <a:p>
              <a:pPr marL="285750" indent="-285750">
                <a:buFontTx/>
                <a:buChar char="-"/>
              </a:pPr>
              <a:r>
                <a:rPr lang="nl-BE" sz="2400" dirty="0"/>
                <a:t>Burgerinitiatieven</a:t>
              </a:r>
            </a:p>
            <a:p>
              <a:pPr marL="285750" indent="-285750">
                <a:buFontTx/>
                <a:buChar char="-"/>
              </a:pPr>
              <a:r>
                <a:rPr lang="nl-BE" sz="2400" i="1" dirty="0" err="1"/>
                <a:t>Commons</a:t>
              </a:r>
              <a:endParaRPr lang="nl-BE" sz="2400" i="1" dirty="0"/>
            </a:p>
          </p:txBody>
        </p:sp>
        <p:sp>
          <p:nvSpPr>
            <p:cNvPr id="19" name="Tekstvak 18"/>
            <p:cNvSpPr txBox="1"/>
            <p:nvPr/>
          </p:nvSpPr>
          <p:spPr>
            <a:xfrm>
              <a:off x="2941913" y="4675616"/>
              <a:ext cx="6131807" cy="1631216"/>
            </a:xfrm>
            <a:prstGeom prst="rect">
              <a:avLst/>
            </a:prstGeom>
            <a:noFill/>
          </p:spPr>
          <p:txBody>
            <a:bodyPr wrap="none" rtlCol="0">
              <a:spAutoFit/>
            </a:bodyPr>
            <a:lstStyle/>
            <a:p>
              <a:r>
                <a:rPr lang="nl-BE" sz="2800" dirty="0"/>
                <a:t>Markt</a:t>
              </a:r>
            </a:p>
            <a:p>
              <a:pPr marL="285750" indent="-285750">
                <a:buFontTx/>
                <a:buChar char="-"/>
              </a:pPr>
              <a:r>
                <a:rPr lang="nl-BE" sz="2400" i="1" dirty="0"/>
                <a:t>Profit</a:t>
              </a:r>
            </a:p>
            <a:p>
              <a:pPr marL="285750" indent="-285750">
                <a:buFontTx/>
                <a:buChar char="-"/>
              </a:pPr>
              <a:r>
                <a:rPr lang="nl-BE" sz="2400" i="1" dirty="0" err="1"/>
                <a:t>Social</a:t>
              </a:r>
              <a:r>
                <a:rPr lang="nl-BE" sz="2400" i="1" dirty="0"/>
                <a:t> </a:t>
              </a:r>
              <a:r>
                <a:rPr lang="nl-BE" sz="2400" i="1" dirty="0" err="1"/>
                <a:t>profit</a:t>
              </a:r>
              <a:r>
                <a:rPr lang="nl-BE" sz="2400" i="1" dirty="0"/>
                <a:t>    </a:t>
              </a:r>
              <a:r>
                <a:rPr lang="nl-BE" sz="2400" dirty="0"/>
                <a:t>(sociaal ondernemerschap)</a:t>
              </a:r>
            </a:p>
            <a:p>
              <a:pPr marL="285750" indent="-285750">
                <a:buFontTx/>
                <a:buChar char="-"/>
              </a:pPr>
              <a:r>
                <a:rPr lang="nl-BE" sz="2400" i="1" dirty="0"/>
                <a:t>Non </a:t>
              </a:r>
              <a:r>
                <a:rPr lang="nl-BE" sz="2400" i="1" dirty="0" err="1"/>
                <a:t>profit</a:t>
              </a:r>
              <a:endParaRPr lang="nl-BE" sz="2400" i="1" dirty="0"/>
            </a:p>
          </p:txBody>
        </p:sp>
        <p:sp>
          <p:nvSpPr>
            <p:cNvPr id="3" name="Rechteraccolade 2"/>
            <p:cNvSpPr/>
            <p:nvPr/>
          </p:nvSpPr>
          <p:spPr>
            <a:xfrm>
              <a:off x="4860032" y="5229200"/>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grpSp>
    </p:spTree>
    <p:extLst>
      <p:ext uri="{BB962C8B-B14F-4D97-AF65-F5344CB8AC3E}">
        <p14:creationId xmlns:p14="http://schemas.microsoft.com/office/powerpoint/2010/main" val="361202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a:t>Gedeelde verantwoordelijkheid</a:t>
            </a:r>
          </a:p>
        </p:txBody>
      </p:sp>
      <p:sp>
        <p:nvSpPr>
          <p:cNvPr id="4" name="Tijdelijke aanduiding voor voettekst 3"/>
          <p:cNvSpPr>
            <a:spLocks noGrp="1"/>
          </p:cNvSpPr>
          <p:nvPr>
            <p:ph type="ftr" sz="quarter" idx="3"/>
          </p:nvPr>
        </p:nvSpPr>
        <p:spPr/>
        <p:txBody>
          <a:bodyPr/>
          <a:lstStyle/>
          <a:p>
            <a:r>
              <a:rPr lang="nl-NL" dirty="0">
                <a:solidFill>
                  <a:srgbClr val="773388"/>
                </a:solidFill>
              </a:rPr>
              <a:t>Bron : Verschueren Bram</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12</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pic>
        <p:nvPicPr>
          <p:cNvPr id="20" name="Afbeelding 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76" y="1181167"/>
            <a:ext cx="8355413" cy="4552089"/>
          </a:xfrm>
          <a:prstGeom prst="rect">
            <a:avLst/>
          </a:prstGeom>
          <a:noFill/>
        </p:spPr>
      </p:pic>
    </p:spTree>
    <p:extLst>
      <p:ext uri="{BB962C8B-B14F-4D97-AF65-F5344CB8AC3E}">
        <p14:creationId xmlns:p14="http://schemas.microsoft.com/office/powerpoint/2010/main" val="347537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Gedeelde verantwoordelijkheid</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13</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idx="1"/>
          </p:nvPr>
        </p:nvSpPr>
        <p:spPr>
          <a:xfrm>
            <a:off x="446076" y="1276343"/>
            <a:ext cx="8251848" cy="5258529"/>
          </a:xfrm>
        </p:spPr>
        <p:txBody>
          <a:bodyPr>
            <a:normAutofit/>
          </a:bodyPr>
          <a:lstStyle/>
          <a:p>
            <a:pPr marL="0" indent="0">
              <a:buNone/>
            </a:pPr>
            <a:r>
              <a:rPr lang="nl-BE" dirty="0"/>
              <a:t>Solidariteit als hefboom</a:t>
            </a:r>
          </a:p>
          <a:p>
            <a:pPr lvl="1"/>
            <a:r>
              <a:rPr lang="nl-BE" dirty="0"/>
              <a:t>Ontmoetingsplekken met verplicht karakter creëren</a:t>
            </a:r>
          </a:p>
          <a:p>
            <a:pPr lvl="1"/>
            <a:r>
              <a:rPr lang="nl-BE" dirty="0"/>
              <a:t>Sociale stijging realiseren</a:t>
            </a:r>
          </a:p>
          <a:p>
            <a:pPr lvl="2">
              <a:buFont typeface="Symbol" panose="05050102010706020507" pitchFamily="18" charset="2"/>
              <a:buChar char="Þ"/>
            </a:pPr>
            <a:r>
              <a:rPr lang="nl-BE" sz="2400" dirty="0"/>
              <a:t> Verhalen verknopen</a:t>
            </a:r>
          </a:p>
          <a:p>
            <a:pPr lvl="2">
              <a:buFont typeface="Symbol" panose="05050102010706020507" pitchFamily="18" charset="2"/>
              <a:buChar char="Þ"/>
            </a:pPr>
            <a:r>
              <a:rPr lang="nl-BE" sz="2400" dirty="0"/>
              <a:t> Communicatie</a:t>
            </a:r>
          </a:p>
          <a:p>
            <a:pPr lvl="2">
              <a:buFont typeface="Symbol" panose="05050102010706020507" pitchFamily="18" charset="2"/>
              <a:buChar char="Þ"/>
            </a:pPr>
            <a:r>
              <a:rPr lang="nl-BE" sz="2400" dirty="0"/>
              <a:t> Basishulpverlening</a:t>
            </a:r>
          </a:p>
          <a:p>
            <a:pPr lvl="1"/>
            <a:r>
              <a:rPr lang="nl-BE" dirty="0"/>
              <a:t>Omgaan met sociale daling</a:t>
            </a:r>
          </a:p>
          <a:p>
            <a:pPr lvl="2">
              <a:buFont typeface="Symbol" panose="05050102010706020507" pitchFamily="18" charset="2"/>
              <a:buChar char="Þ"/>
            </a:pPr>
            <a:r>
              <a:rPr lang="nl-BE" sz="2400" dirty="0"/>
              <a:t> Meldpunt</a:t>
            </a:r>
          </a:p>
          <a:p>
            <a:pPr lvl="2">
              <a:buFont typeface="Symbol" panose="05050102010706020507" pitchFamily="18" charset="2"/>
              <a:buChar char="Þ"/>
            </a:pPr>
            <a:r>
              <a:rPr lang="nl-BE" sz="2400" dirty="0"/>
              <a:t> Basishulpverlening</a:t>
            </a:r>
          </a:p>
          <a:p>
            <a:pPr lvl="2">
              <a:buFont typeface="Symbol" panose="05050102010706020507" pitchFamily="18" charset="2"/>
              <a:buChar char="Þ"/>
            </a:pPr>
            <a:r>
              <a:rPr lang="nl-BE" sz="2400" dirty="0"/>
              <a:t> Informele wijkteams</a:t>
            </a:r>
            <a:endParaRPr lang="nl-BE" dirty="0"/>
          </a:p>
          <a:p>
            <a:pPr marL="114300" indent="0">
              <a:buNone/>
            </a:pPr>
            <a:endParaRPr lang="nl-BE" sz="800" dirty="0"/>
          </a:p>
          <a:p>
            <a:pPr marL="114300" indent="0">
              <a:buNone/>
            </a:pPr>
            <a:r>
              <a:rPr lang="nl-BE" sz="3200" dirty="0"/>
              <a:t>Vb. Klein Verhaal (Oostende)</a:t>
            </a:r>
          </a:p>
          <a:p>
            <a:pPr marL="114300" indent="0">
              <a:buNone/>
            </a:pPr>
            <a:endParaRPr lang="nl-BE" sz="3200" dirty="0"/>
          </a:p>
        </p:txBody>
      </p:sp>
    </p:spTree>
    <p:extLst>
      <p:ext uri="{BB962C8B-B14F-4D97-AF65-F5344CB8AC3E}">
        <p14:creationId xmlns:p14="http://schemas.microsoft.com/office/powerpoint/2010/main" val="42007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Gedeelde verantwoordelijkheid</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14</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idx="1"/>
          </p:nvPr>
        </p:nvSpPr>
        <p:spPr>
          <a:xfrm>
            <a:off x="446076" y="1276343"/>
            <a:ext cx="8251848" cy="5381641"/>
          </a:xfrm>
        </p:spPr>
        <p:txBody>
          <a:bodyPr>
            <a:normAutofit/>
          </a:bodyPr>
          <a:lstStyle/>
          <a:p>
            <a:r>
              <a:rPr lang="nl-BE" dirty="0"/>
              <a:t>Solidariteit herdenken (DIEGEM)</a:t>
            </a:r>
          </a:p>
          <a:p>
            <a:r>
              <a:rPr lang="nl-BE" dirty="0"/>
              <a:t>Sociaal ondernemerschap stimuleren</a:t>
            </a:r>
          </a:p>
          <a:p>
            <a:r>
              <a:rPr lang="nl-BE" dirty="0"/>
              <a:t>Burgerparticipatie (NOOZO)</a:t>
            </a:r>
          </a:p>
          <a:p>
            <a:r>
              <a:rPr lang="nl-BE" i="1" dirty="0" err="1"/>
              <a:t>Commons</a:t>
            </a:r>
            <a:r>
              <a:rPr lang="nl-BE" dirty="0"/>
              <a:t> ondersteunen en faciliteren</a:t>
            </a:r>
          </a:p>
          <a:p>
            <a:r>
              <a:rPr lang="nl-BE" dirty="0"/>
              <a:t>Werken aan sociale netwerken =&gt; sociale cohesie</a:t>
            </a:r>
          </a:p>
          <a:p>
            <a:r>
              <a:rPr lang="nl-BE" dirty="0"/>
              <a:t>Integraal beleid voeren (</a:t>
            </a:r>
            <a:r>
              <a:rPr lang="nl-BE" i="1" dirty="0"/>
              <a:t>health in </a:t>
            </a:r>
            <a:r>
              <a:rPr lang="nl-BE" i="1" dirty="0" err="1"/>
              <a:t>all</a:t>
            </a:r>
            <a:r>
              <a:rPr lang="nl-BE" i="1" dirty="0"/>
              <a:t> </a:t>
            </a:r>
            <a:r>
              <a:rPr lang="nl-BE" i="1" dirty="0" err="1"/>
              <a:t>policies</a:t>
            </a:r>
            <a:r>
              <a:rPr lang="nl-BE" dirty="0"/>
              <a:t>)</a:t>
            </a:r>
          </a:p>
          <a:p>
            <a:r>
              <a:rPr lang="nl-BE" dirty="0"/>
              <a:t>Voorzien in voldoende professionele zorg en sociaal werk</a:t>
            </a:r>
          </a:p>
          <a:p>
            <a:r>
              <a:rPr lang="nl-BE" dirty="0"/>
              <a:t>Buurtgerichte zorg realiseren =&gt; inbedding op lokaal niveau</a:t>
            </a:r>
          </a:p>
          <a:p>
            <a:pPr marL="0" indent="0">
              <a:buNone/>
            </a:pPr>
            <a:endParaRPr lang="nl-BE" dirty="0"/>
          </a:p>
        </p:txBody>
      </p:sp>
    </p:spTree>
    <p:extLst>
      <p:ext uri="{BB962C8B-B14F-4D97-AF65-F5344CB8AC3E}">
        <p14:creationId xmlns:p14="http://schemas.microsoft.com/office/powerpoint/2010/main" val="79508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Vermaatschappelijking van zorg - definitie</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2</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9" name="Tekstvak 8"/>
          <p:cNvSpPr txBox="1"/>
          <p:nvPr/>
        </p:nvSpPr>
        <p:spPr>
          <a:xfrm>
            <a:off x="0" y="1412776"/>
            <a:ext cx="9144000" cy="4832092"/>
          </a:xfrm>
          <a:prstGeom prst="rect">
            <a:avLst/>
          </a:prstGeom>
          <a:noFill/>
        </p:spPr>
        <p:txBody>
          <a:bodyPr wrap="square" rtlCol="0">
            <a:spAutoFit/>
          </a:bodyPr>
          <a:lstStyle/>
          <a:p>
            <a:pPr algn="ctr"/>
            <a:r>
              <a:rPr lang="nl-BE" sz="2000" dirty="0"/>
              <a:t>‘Verschuiving binnen de zorg</a:t>
            </a:r>
          </a:p>
          <a:p>
            <a:pPr algn="ctr"/>
            <a:r>
              <a:rPr lang="nl-BE" sz="2000" dirty="0"/>
              <a:t>waarbij ernaar gestreefd wordt om mensen met beperkingen, </a:t>
            </a:r>
          </a:p>
          <a:p>
            <a:pPr algn="ctr"/>
            <a:r>
              <a:rPr lang="nl-BE" sz="2000" dirty="0"/>
              <a:t>chronisch zieken, kwetsbare ouderen,</a:t>
            </a:r>
          </a:p>
          <a:p>
            <a:pPr algn="ctr"/>
            <a:r>
              <a:rPr lang="nl-BE" sz="2000" dirty="0"/>
              <a:t>jongeren met gedrags- en emotionele problemen,</a:t>
            </a:r>
          </a:p>
          <a:p>
            <a:pPr algn="ctr"/>
            <a:r>
              <a:rPr lang="nl-BE" sz="2000" dirty="0"/>
              <a:t>mensen die in armoede leven, … </a:t>
            </a:r>
          </a:p>
          <a:p>
            <a:pPr algn="ctr"/>
            <a:r>
              <a:rPr lang="nl-BE" sz="2000" dirty="0"/>
              <a:t>met al hun mogelijkheden en kwetsbaarheden </a:t>
            </a:r>
          </a:p>
          <a:p>
            <a:pPr algn="ctr"/>
            <a:r>
              <a:rPr lang="nl-BE" sz="2000" dirty="0"/>
              <a:t>een eigen </a:t>
            </a:r>
            <a:r>
              <a:rPr lang="nl-BE" sz="2800" dirty="0">
                <a:solidFill>
                  <a:srgbClr val="FF6600"/>
                </a:solidFill>
              </a:rPr>
              <a:t>zinvolle plek in de samenleving</a:t>
            </a:r>
            <a:r>
              <a:rPr lang="nl-BE" sz="2000" dirty="0"/>
              <a:t> te laten innemen,</a:t>
            </a:r>
          </a:p>
          <a:p>
            <a:pPr algn="ctr"/>
            <a:r>
              <a:rPr lang="nl-BE" sz="2000" dirty="0"/>
              <a:t>hen daarbij waar nodig te ondersteunen</a:t>
            </a:r>
          </a:p>
          <a:p>
            <a:pPr algn="ctr"/>
            <a:r>
              <a:rPr lang="nl-BE" sz="2000" dirty="0"/>
              <a:t>en de zorg zoveel als mogelijk geïntegreerd in de samenleving</a:t>
            </a:r>
          </a:p>
          <a:p>
            <a:pPr algn="ctr"/>
            <a:r>
              <a:rPr lang="nl-BE" sz="2000" dirty="0"/>
              <a:t>te laten verlopen.</a:t>
            </a:r>
          </a:p>
          <a:p>
            <a:pPr algn="ctr"/>
            <a:r>
              <a:rPr lang="nl-BE" sz="2000" dirty="0"/>
              <a:t>Begrippen die hierbij een rol spelen zijn onder meer </a:t>
            </a:r>
          </a:p>
          <a:p>
            <a:pPr algn="ctr"/>
            <a:r>
              <a:rPr lang="nl-BE" sz="2000" dirty="0" err="1"/>
              <a:t>desinstitutionalisering</a:t>
            </a:r>
            <a:r>
              <a:rPr lang="nl-BE" sz="2000" dirty="0"/>
              <a:t>, </a:t>
            </a:r>
            <a:r>
              <a:rPr lang="nl-BE" sz="2000" dirty="0" err="1"/>
              <a:t>communitycare</a:t>
            </a:r>
            <a:r>
              <a:rPr lang="nl-BE" sz="2000" dirty="0"/>
              <a:t>, empowerment,</a:t>
            </a:r>
          </a:p>
          <a:p>
            <a:pPr algn="ctr"/>
            <a:r>
              <a:rPr lang="nl-BE" sz="2000" dirty="0"/>
              <a:t>kracht- en contextgericht werken, vraagsturing en respijtzorg.’</a:t>
            </a:r>
          </a:p>
          <a:p>
            <a:pPr algn="ctr"/>
            <a:endParaRPr lang="nl-BE" sz="2000" dirty="0"/>
          </a:p>
          <a:p>
            <a:r>
              <a:rPr lang="nl-BE" sz="2000" dirty="0"/>
              <a:t>							SARWGG, 2012</a:t>
            </a:r>
          </a:p>
        </p:txBody>
      </p:sp>
    </p:spTree>
    <p:extLst>
      <p:ext uri="{BB962C8B-B14F-4D97-AF65-F5344CB8AC3E}">
        <p14:creationId xmlns:p14="http://schemas.microsoft.com/office/powerpoint/2010/main" val="326577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Mensen in kwetsbare posities</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pPr/>
              <a:t>3</a:t>
            </a:fld>
            <a:r>
              <a:rPr lang="nl-NL"/>
              <a:t>  -</a:t>
            </a:r>
            <a:endParaRPr lang="nl-NL" dirty="0"/>
          </a:p>
        </p:txBody>
      </p:sp>
      <p:sp>
        <p:nvSpPr>
          <p:cNvPr id="6" name="Tijdelijke aanduiding voor datum 5"/>
          <p:cNvSpPr>
            <a:spLocks noGrp="1"/>
          </p:cNvSpPr>
          <p:nvPr>
            <p:ph type="dt" sz="half" idx="2"/>
          </p:nvPr>
        </p:nvSpPr>
        <p:spPr/>
        <p:txBody>
          <a:bodyPr/>
          <a:lstStyle/>
          <a:p>
            <a:pPr algn="r"/>
            <a:fld id="{A8B534A2-B58B-4C9C-ADE0-A16AA205C8D1}" type="datetime1">
              <a:rPr lang="nl-NL" smtClean="0"/>
              <a:t>20-6-2018</a:t>
            </a:fld>
            <a:endParaRPr lang="nl-NL" dirty="0"/>
          </a:p>
        </p:txBody>
      </p:sp>
      <p:sp>
        <p:nvSpPr>
          <p:cNvPr id="7" name="Tekstvak 6"/>
          <p:cNvSpPr txBox="1"/>
          <p:nvPr/>
        </p:nvSpPr>
        <p:spPr>
          <a:xfrm>
            <a:off x="2123728" y="6081958"/>
            <a:ext cx="1043876" cy="369332"/>
          </a:xfrm>
          <a:prstGeom prst="rect">
            <a:avLst/>
          </a:prstGeom>
          <a:noFill/>
        </p:spPr>
        <p:txBody>
          <a:bodyPr wrap="none" rtlCol="0">
            <a:spAutoFit/>
          </a:bodyPr>
          <a:lstStyle/>
          <a:p>
            <a:r>
              <a:rPr lang="nl-BE" dirty="0">
                <a:solidFill>
                  <a:schemeClr val="bg1"/>
                </a:solidFill>
              </a:rPr>
              <a:t>Exclusie</a:t>
            </a:r>
          </a:p>
        </p:txBody>
      </p:sp>
      <p:sp>
        <p:nvSpPr>
          <p:cNvPr id="13" name="Tekstvak 12"/>
          <p:cNvSpPr txBox="1"/>
          <p:nvPr/>
        </p:nvSpPr>
        <p:spPr>
          <a:xfrm>
            <a:off x="4363364" y="6081958"/>
            <a:ext cx="1300356" cy="369332"/>
          </a:xfrm>
          <a:prstGeom prst="rect">
            <a:avLst/>
          </a:prstGeom>
          <a:noFill/>
        </p:spPr>
        <p:txBody>
          <a:bodyPr wrap="none" rtlCol="0">
            <a:spAutoFit/>
          </a:bodyPr>
          <a:lstStyle/>
          <a:p>
            <a:r>
              <a:rPr lang="nl-BE" dirty="0">
                <a:solidFill>
                  <a:schemeClr val="bg1"/>
                </a:solidFill>
              </a:rPr>
              <a:t>Segregatie</a:t>
            </a:r>
          </a:p>
        </p:txBody>
      </p:sp>
      <p:sp>
        <p:nvSpPr>
          <p:cNvPr id="14" name="Tekstvak 13"/>
          <p:cNvSpPr txBox="1"/>
          <p:nvPr/>
        </p:nvSpPr>
        <p:spPr>
          <a:xfrm>
            <a:off x="6300192" y="6081958"/>
            <a:ext cx="1146468" cy="369332"/>
          </a:xfrm>
          <a:prstGeom prst="rect">
            <a:avLst/>
          </a:prstGeom>
          <a:noFill/>
        </p:spPr>
        <p:txBody>
          <a:bodyPr wrap="none" rtlCol="0">
            <a:spAutoFit/>
          </a:bodyPr>
          <a:lstStyle/>
          <a:p>
            <a:r>
              <a:rPr lang="nl-BE" dirty="0">
                <a:solidFill>
                  <a:schemeClr val="bg1"/>
                </a:solidFill>
              </a:rPr>
              <a:t>Integratie</a:t>
            </a:r>
          </a:p>
        </p:txBody>
      </p:sp>
      <p:grpSp>
        <p:nvGrpSpPr>
          <p:cNvPr id="10" name="Groep 9"/>
          <p:cNvGrpSpPr/>
          <p:nvPr/>
        </p:nvGrpSpPr>
        <p:grpSpPr>
          <a:xfrm>
            <a:off x="1187624" y="1208200"/>
            <a:ext cx="6874439" cy="5033875"/>
            <a:chOff x="1297961" y="1208200"/>
            <a:chExt cx="6874439" cy="5033875"/>
          </a:xfrm>
        </p:grpSpPr>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77280"/>
              <a:ext cx="6096000" cy="4572000"/>
            </a:xfrm>
            <a:prstGeom prst="rect">
              <a:avLst/>
            </a:prstGeom>
          </p:spPr>
        </p:pic>
        <p:sp>
          <p:nvSpPr>
            <p:cNvPr id="15" name="Tekstvak 14"/>
            <p:cNvSpPr txBox="1"/>
            <p:nvPr/>
          </p:nvSpPr>
          <p:spPr>
            <a:xfrm>
              <a:off x="1322238" y="1208200"/>
              <a:ext cx="1521570" cy="461665"/>
            </a:xfrm>
            <a:prstGeom prst="rect">
              <a:avLst/>
            </a:prstGeom>
            <a:noFill/>
          </p:spPr>
          <p:txBody>
            <a:bodyPr wrap="none" rtlCol="0">
              <a:spAutoFit/>
            </a:bodyPr>
            <a:lstStyle/>
            <a:p>
              <a:r>
                <a:rPr lang="nl-BE" sz="2400" dirty="0"/>
                <a:t>Uitsluiting</a:t>
              </a:r>
            </a:p>
          </p:txBody>
        </p:sp>
        <p:sp>
          <p:nvSpPr>
            <p:cNvPr id="16" name="Tekstvak 15"/>
            <p:cNvSpPr txBox="1"/>
            <p:nvPr/>
          </p:nvSpPr>
          <p:spPr>
            <a:xfrm>
              <a:off x="6228184" y="1377280"/>
              <a:ext cx="1675459" cy="461665"/>
            </a:xfrm>
            <a:prstGeom prst="rect">
              <a:avLst/>
            </a:prstGeom>
            <a:noFill/>
          </p:spPr>
          <p:txBody>
            <a:bodyPr wrap="none" rtlCol="0">
              <a:spAutoFit/>
            </a:bodyPr>
            <a:lstStyle/>
            <a:p>
              <a:pPr algn="r"/>
              <a:r>
                <a:rPr lang="nl-BE" sz="2400" dirty="0"/>
                <a:t>Segregatie</a:t>
              </a:r>
            </a:p>
          </p:txBody>
        </p:sp>
        <p:sp>
          <p:nvSpPr>
            <p:cNvPr id="17" name="Tekstvak 16"/>
            <p:cNvSpPr txBox="1"/>
            <p:nvPr/>
          </p:nvSpPr>
          <p:spPr>
            <a:xfrm>
              <a:off x="1297961" y="5727645"/>
              <a:ext cx="1468672" cy="461665"/>
            </a:xfrm>
            <a:prstGeom prst="rect">
              <a:avLst/>
            </a:prstGeom>
            <a:noFill/>
          </p:spPr>
          <p:txBody>
            <a:bodyPr wrap="none" rtlCol="0">
              <a:spAutoFit/>
            </a:bodyPr>
            <a:lstStyle/>
            <a:p>
              <a:r>
                <a:rPr lang="nl-BE" sz="2400" dirty="0"/>
                <a:t>Integratie</a:t>
              </a:r>
            </a:p>
          </p:txBody>
        </p:sp>
        <p:sp>
          <p:nvSpPr>
            <p:cNvPr id="18" name="Tekstvak 17"/>
            <p:cNvSpPr txBox="1"/>
            <p:nvPr/>
          </p:nvSpPr>
          <p:spPr>
            <a:xfrm>
              <a:off x="6673819" y="5780410"/>
              <a:ext cx="1229824" cy="461665"/>
            </a:xfrm>
            <a:prstGeom prst="rect">
              <a:avLst/>
            </a:prstGeom>
            <a:noFill/>
          </p:spPr>
          <p:txBody>
            <a:bodyPr wrap="none" rtlCol="0">
              <a:spAutoFit/>
            </a:bodyPr>
            <a:lstStyle/>
            <a:p>
              <a:pPr algn="r"/>
              <a:r>
                <a:rPr lang="nl-BE" sz="2400" dirty="0"/>
                <a:t>Inclusie</a:t>
              </a:r>
            </a:p>
          </p:txBody>
        </p:sp>
        <p:sp>
          <p:nvSpPr>
            <p:cNvPr id="19" name="Rechthoek 18"/>
            <p:cNvSpPr/>
            <p:nvPr/>
          </p:nvSpPr>
          <p:spPr>
            <a:xfrm>
              <a:off x="4499992" y="1208200"/>
              <a:ext cx="432048" cy="491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hthoek 19"/>
            <p:cNvSpPr/>
            <p:nvPr/>
          </p:nvSpPr>
          <p:spPr>
            <a:xfrm>
              <a:off x="1524000" y="3573016"/>
              <a:ext cx="664840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p:cNvSpPr/>
            <p:nvPr/>
          </p:nvSpPr>
          <p:spPr>
            <a:xfrm>
              <a:off x="1472598" y="1849912"/>
              <a:ext cx="432048" cy="3930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68816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Twee dingen nodig : </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4</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idx="1"/>
          </p:nvPr>
        </p:nvSpPr>
        <p:spPr>
          <a:xfrm>
            <a:off x="446076" y="1276344"/>
            <a:ext cx="8251848" cy="5022864"/>
          </a:xfrm>
        </p:spPr>
        <p:txBody>
          <a:bodyPr/>
          <a:lstStyle/>
          <a:p>
            <a:pPr marL="0" indent="0">
              <a:buNone/>
            </a:pPr>
            <a:r>
              <a:rPr lang="nl-BE" dirty="0">
                <a:solidFill>
                  <a:srgbClr val="7030A0"/>
                </a:solidFill>
              </a:rPr>
              <a:t>1. Mensen in hun kracht laten komen</a:t>
            </a:r>
          </a:p>
          <a:p>
            <a:pPr lvl="1"/>
            <a:r>
              <a:rPr lang="nl-BE" dirty="0"/>
              <a:t>Voldoende kwalitatieve sociaal-affectieve relaties</a:t>
            </a:r>
          </a:p>
          <a:p>
            <a:pPr lvl="1"/>
            <a:r>
              <a:rPr lang="nl-BE" dirty="0"/>
              <a:t>Elkaar ondersteunen en zorg voor elkaar dragen</a:t>
            </a:r>
          </a:p>
          <a:p>
            <a:pPr marL="457200" lvl="1" indent="0">
              <a:buNone/>
            </a:pPr>
            <a:r>
              <a:rPr lang="nl-BE" dirty="0"/>
              <a:t>   (op alle levensdomeinen/ beleidsdomeinen)</a:t>
            </a:r>
          </a:p>
          <a:p>
            <a:endParaRPr lang="nl-BE"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37" y="3212976"/>
            <a:ext cx="4301176" cy="3033865"/>
          </a:xfrm>
          <a:prstGeom prst="rect">
            <a:avLst/>
          </a:prstGeom>
        </p:spPr>
      </p:pic>
    </p:spTree>
    <p:extLst>
      <p:ext uri="{BB962C8B-B14F-4D97-AF65-F5344CB8AC3E}">
        <p14:creationId xmlns:p14="http://schemas.microsoft.com/office/powerpoint/2010/main" val="186862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1. Mensen in hun kracht laten komen</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5</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idx="1"/>
          </p:nvPr>
        </p:nvSpPr>
        <p:spPr>
          <a:xfrm>
            <a:off x="446076" y="1276344"/>
            <a:ext cx="8251848" cy="5022864"/>
          </a:xfrm>
        </p:spPr>
        <p:txBody>
          <a:bodyPr/>
          <a:lstStyle/>
          <a:p>
            <a:pPr marL="0" indent="0">
              <a:buNone/>
            </a:pPr>
            <a:r>
              <a:rPr lang="nl-BE" dirty="0"/>
              <a:t>Succesfactoren</a:t>
            </a:r>
          </a:p>
          <a:p>
            <a:pPr lvl="1"/>
            <a:r>
              <a:rPr lang="nl-BE" dirty="0"/>
              <a:t>Krachtgericht werken (met de hulpvrager)</a:t>
            </a:r>
          </a:p>
          <a:p>
            <a:pPr lvl="1"/>
            <a:r>
              <a:rPr lang="nl-BE" dirty="0"/>
              <a:t>Contextgericht werken (met de directe omgeving)</a:t>
            </a:r>
          </a:p>
          <a:p>
            <a:pPr lvl="1"/>
            <a:r>
              <a:rPr lang="nl-BE" dirty="0"/>
              <a:t>Vraagsturing (regie over eigen leven)</a:t>
            </a:r>
          </a:p>
          <a:p>
            <a:pPr lvl="1"/>
            <a:r>
              <a:rPr lang="nl-BE" dirty="0"/>
              <a:t>Sociale netwerken</a:t>
            </a:r>
          </a:p>
          <a:p>
            <a:pPr lvl="2">
              <a:buFontTx/>
              <a:buChar char="-"/>
            </a:pPr>
            <a:r>
              <a:rPr lang="nl-BE" sz="2400" dirty="0"/>
              <a:t>Opbouwen (cf. methodieken)</a:t>
            </a:r>
          </a:p>
          <a:p>
            <a:pPr lvl="2">
              <a:buFontTx/>
              <a:buChar char="-"/>
            </a:pPr>
            <a:r>
              <a:rPr lang="nl-BE" sz="2400" dirty="0"/>
              <a:t>Versterken (bv. in mantelzorgcafés)</a:t>
            </a:r>
          </a:p>
          <a:p>
            <a:pPr lvl="2">
              <a:buFontTx/>
              <a:buChar char="-"/>
            </a:pPr>
            <a:r>
              <a:rPr lang="nl-BE" sz="2400" dirty="0"/>
              <a:t>Verlichten (bv. d.m.v. respijtzorg)</a:t>
            </a:r>
          </a:p>
          <a:p>
            <a:pPr lvl="2">
              <a:buFontTx/>
              <a:buChar char="-"/>
            </a:pPr>
            <a:r>
              <a:rPr lang="nl-BE" sz="2400" dirty="0"/>
              <a:t>Verbinden met professionele hulpverlening</a:t>
            </a:r>
          </a:p>
        </p:txBody>
      </p:sp>
    </p:spTree>
    <p:extLst>
      <p:ext uri="{BB962C8B-B14F-4D97-AF65-F5344CB8AC3E}">
        <p14:creationId xmlns:p14="http://schemas.microsoft.com/office/powerpoint/2010/main" val="391376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1. Mensen in hun kracht laten komen</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6</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idx="1"/>
          </p:nvPr>
        </p:nvSpPr>
        <p:spPr>
          <a:xfrm>
            <a:off x="446076" y="1276343"/>
            <a:ext cx="8251848" cy="5258529"/>
          </a:xfrm>
        </p:spPr>
        <p:txBody>
          <a:bodyPr>
            <a:normAutofit/>
          </a:bodyPr>
          <a:lstStyle/>
          <a:p>
            <a:pPr marL="0" indent="0">
              <a:buNone/>
            </a:pPr>
            <a:r>
              <a:rPr lang="nl-BE" dirty="0"/>
              <a:t>Knelpunten (anno 2018)</a:t>
            </a:r>
          </a:p>
          <a:p>
            <a:pPr lvl="1"/>
            <a:r>
              <a:rPr lang="nl-BE" dirty="0"/>
              <a:t>Structurele zorgtekorten</a:t>
            </a:r>
          </a:p>
          <a:p>
            <a:pPr lvl="2">
              <a:buFont typeface="Symbol" panose="05050102010706020507" pitchFamily="18" charset="2"/>
              <a:buChar char="Þ"/>
            </a:pPr>
            <a:r>
              <a:rPr lang="nl-BE" sz="2400" dirty="0"/>
              <a:t> Perceptie : besparingsoperatie</a:t>
            </a:r>
          </a:p>
          <a:p>
            <a:pPr lvl="2">
              <a:buFont typeface="Symbol" panose="05050102010706020507" pitchFamily="18" charset="2"/>
              <a:buChar char="Þ"/>
            </a:pPr>
            <a:r>
              <a:rPr lang="nl-BE" sz="2400" dirty="0"/>
              <a:t> </a:t>
            </a:r>
            <a:r>
              <a:rPr lang="nl-BE" sz="2400" dirty="0" err="1"/>
              <a:t>Vermarkting</a:t>
            </a:r>
            <a:endParaRPr lang="nl-BE" sz="2400" dirty="0"/>
          </a:p>
          <a:p>
            <a:pPr lvl="2">
              <a:buFont typeface="Symbol" panose="05050102010706020507" pitchFamily="18" charset="2"/>
              <a:buChar char="Þ"/>
            </a:pPr>
            <a:r>
              <a:rPr lang="nl-BE" sz="2400" dirty="0"/>
              <a:t> Sociale ongelijkheid neemt toe (neoliberalisme)</a:t>
            </a:r>
          </a:p>
          <a:p>
            <a:pPr lvl="1"/>
            <a:r>
              <a:rPr lang="nl-BE" dirty="0"/>
              <a:t>Onvoldoende ondersteuning zorgprofessional</a:t>
            </a:r>
          </a:p>
          <a:p>
            <a:pPr lvl="2">
              <a:buFont typeface="Symbol" panose="05050102010706020507" pitchFamily="18" charset="2"/>
              <a:buChar char="Þ"/>
            </a:pPr>
            <a:r>
              <a:rPr lang="nl-BE" sz="2400" dirty="0"/>
              <a:t> Bezwijkt</a:t>
            </a:r>
            <a:endParaRPr lang="nl-BE" dirty="0"/>
          </a:p>
          <a:p>
            <a:pPr lvl="1"/>
            <a:r>
              <a:rPr lang="nl-BE" dirty="0"/>
              <a:t>Te weinig ondersteuning sociale netwerken</a:t>
            </a:r>
          </a:p>
          <a:p>
            <a:pPr marL="1200150" lvl="2" indent="-342900">
              <a:buFont typeface="Symbol" panose="05050102010706020507" pitchFamily="18" charset="2"/>
              <a:buChar char="Þ"/>
            </a:pPr>
            <a:r>
              <a:rPr lang="nl-BE" sz="2400" dirty="0"/>
              <a:t> Mattheuseffect</a:t>
            </a:r>
          </a:p>
          <a:p>
            <a:pPr marL="1200150" lvl="2" indent="-342900">
              <a:buFont typeface="Symbol" panose="05050102010706020507" pitchFamily="18" charset="2"/>
              <a:buChar char="Þ"/>
            </a:pPr>
            <a:r>
              <a:rPr lang="nl-BE" sz="2400" dirty="0"/>
              <a:t> Netwerken bezwijken</a:t>
            </a:r>
          </a:p>
          <a:p>
            <a:pPr marL="800100" lvl="1" indent="-342900"/>
            <a:r>
              <a:rPr lang="nl-BE" dirty="0"/>
              <a:t>Individueel schuldmodel (neoliberalisme)</a:t>
            </a:r>
          </a:p>
          <a:p>
            <a:pPr marL="800100" lvl="1" indent="-342900"/>
            <a:r>
              <a:rPr lang="nl-BE" dirty="0"/>
              <a:t>Regie over eigen leven ? Betutteling/ bescherming ?</a:t>
            </a:r>
          </a:p>
        </p:txBody>
      </p:sp>
    </p:spTree>
    <p:extLst>
      <p:ext uri="{BB962C8B-B14F-4D97-AF65-F5344CB8AC3E}">
        <p14:creationId xmlns:p14="http://schemas.microsoft.com/office/powerpoint/2010/main" val="327407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Twee dingen nodig : </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7</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sp>
        <p:nvSpPr>
          <p:cNvPr id="7" name="Tijdelijke aanduiding voor inhoud 7"/>
          <p:cNvSpPr>
            <a:spLocks noGrp="1"/>
          </p:cNvSpPr>
          <p:nvPr>
            <p:ph sz="half" idx="1"/>
          </p:nvPr>
        </p:nvSpPr>
        <p:spPr>
          <a:xfrm>
            <a:off x="457200" y="1276344"/>
            <a:ext cx="3935412" cy="5022864"/>
          </a:xfrm>
        </p:spPr>
        <p:txBody>
          <a:bodyPr/>
          <a:lstStyle/>
          <a:p>
            <a:pPr marL="0" indent="0">
              <a:buNone/>
            </a:pPr>
            <a:r>
              <a:rPr lang="nl-BE" sz="2800" dirty="0"/>
              <a:t>2. De ontvankelijkheid van de samenleving verhogen</a:t>
            </a:r>
          </a:p>
        </p:txBody>
      </p:sp>
      <p:graphicFrame>
        <p:nvGraphicFramePr>
          <p:cNvPr id="8" name="Content Placeholder 6"/>
          <p:cNvGraphicFramePr>
            <a:graphicFrameLocks/>
          </p:cNvGraphicFramePr>
          <p:nvPr>
            <p:extLst>
              <p:ext uri="{D42A27DB-BD31-4B8C-83A1-F6EECF244321}">
                <p14:modId xmlns:p14="http://schemas.microsoft.com/office/powerpoint/2010/main" val="1169111903"/>
              </p:ext>
            </p:extLst>
          </p:nvPr>
        </p:nvGraphicFramePr>
        <p:xfrm>
          <a:off x="3211475" y="1412776"/>
          <a:ext cx="6329077" cy="502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19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2. Ontvankelijkheid samenleving verhogen</a:t>
            </a:r>
          </a:p>
        </p:txBody>
      </p:sp>
      <p:sp>
        <p:nvSpPr>
          <p:cNvPr id="3" name="Tijdelijke aanduiding voor inhoud 2"/>
          <p:cNvSpPr>
            <a:spLocks noGrp="1"/>
          </p:cNvSpPr>
          <p:nvPr>
            <p:ph idx="1"/>
          </p:nvPr>
        </p:nvSpPr>
        <p:spPr>
          <a:xfrm>
            <a:off x="446076" y="4437112"/>
            <a:ext cx="8251848" cy="2152656"/>
          </a:xfrm>
        </p:spPr>
        <p:txBody>
          <a:bodyPr>
            <a:normAutofit/>
          </a:bodyPr>
          <a:lstStyle/>
          <a:p>
            <a:pPr marL="0" indent="0">
              <a:buNone/>
            </a:pPr>
            <a:r>
              <a:rPr lang="nl-BE" dirty="0"/>
              <a:t>Succesfactoren</a:t>
            </a:r>
          </a:p>
          <a:p>
            <a:r>
              <a:rPr lang="nl-BE" dirty="0"/>
              <a:t>Solidariteit </a:t>
            </a:r>
          </a:p>
          <a:p>
            <a:r>
              <a:rPr lang="nl-BE" dirty="0"/>
              <a:t>Inclusie</a:t>
            </a:r>
          </a:p>
          <a:p>
            <a:r>
              <a:rPr lang="nl-BE" dirty="0"/>
              <a:t>Sociale grondrechten realiseren</a:t>
            </a:r>
          </a:p>
        </p:txBody>
      </p:sp>
      <p:sp>
        <p:nvSpPr>
          <p:cNvPr id="5" name="Tijdelijke aanduiding voor dianummer 4"/>
          <p:cNvSpPr>
            <a:spLocks noGrp="1"/>
          </p:cNvSpPr>
          <p:nvPr>
            <p:ph type="sldNum" sz="quarter" idx="4"/>
          </p:nvPr>
        </p:nvSpPr>
        <p:spPr/>
        <p:txBody>
          <a:bodyPr/>
          <a:lstStyle/>
          <a:p>
            <a:fld id="{D7804397-26B8-4FA0-AB6D-6630021855CD}" type="slidenum">
              <a:rPr lang="nl-NL" smtClean="0">
                <a:solidFill>
                  <a:srgbClr val="773388"/>
                </a:solidFill>
              </a:rPr>
              <a:pPr/>
              <a:t>8</a:t>
            </a:fld>
            <a:r>
              <a:rPr lang="nl-NL">
                <a:solidFill>
                  <a:srgbClr val="773388"/>
                </a:solidFill>
              </a:rPr>
              <a:t>  -</a:t>
            </a:r>
            <a:endParaRPr lang="nl-NL" dirty="0">
              <a:solidFill>
                <a:srgbClr val="773388"/>
              </a:solidFill>
            </a:endParaRPr>
          </a:p>
        </p:txBody>
      </p:sp>
      <p:sp>
        <p:nvSpPr>
          <p:cNvPr id="6" name="Tijdelijke aanduiding voor datum 5"/>
          <p:cNvSpPr>
            <a:spLocks noGrp="1"/>
          </p:cNvSpPr>
          <p:nvPr>
            <p:ph type="dt" sz="half" idx="2"/>
          </p:nvPr>
        </p:nvSpPr>
        <p:spPr/>
        <p:txBody>
          <a:bodyPr/>
          <a:lstStyle/>
          <a:p>
            <a:pPr algn="r"/>
            <a:fld id="{6A9726F6-B108-4ACA-B0DE-85D08833A011}" type="datetime1">
              <a:rPr lang="nl-NL" smtClean="0">
                <a:solidFill>
                  <a:srgbClr val="773388"/>
                </a:solidFill>
              </a:rPr>
              <a:t>20-6-2018</a:t>
            </a:fld>
            <a:endParaRPr lang="nl-NL" dirty="0">
              <a:solidFill>
                <a:srgbClr val="773388"/>
              </a:solidFill>
            </a:endParaRPr>
          </a:p>
        </p:txBody>
      </p:sp>
      <p:pic>
        <p:nvPicPr>
          <p:cNvPr id="7" name="Afbeelding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96752"/>
            <a:ext cx="8003245" cy="3024336"/>
          </a:xfrm>
          <a:prstGeom prst="rect">
            <a:avLst/>
          </a:prstGeom>
          <a:noFill/>
        </p:spPr>
      </p:pic>
    </p:spTree>
    <p:extLst>
      <p:ext uri="{BB962C8B-B14F-4D97-AF65-F5344CB8AC3E}">
        <p14:creationId xmlns:p14="http://schemas.microsoft.com/office/powerpoint/2010/main" val="422624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dirty="0"/>
              <a:t>Is de samenleving hier klaar voor ?</a:t>
            </a:r>
          </a:p>
        </p:txBody>
      </p:sp>
      <p:sp>
        <p:nvSpPr>
          <p:cNvPr id="4" name="Tijdelijke aanduiding voor dianummer 3"/>
          <p:cNvSpPr>
            <a:spLocks noGrp="1"/>
          </p:cNvSpPr>
          <p:nvPr>
            <p:ph type="sldNum" sz="quarter" idx="4"/>
          </p:nvPr>
        </p:nvSpPr>
        <p:spPr/>
        <p:txBody>
          <a:bodyPr/>
          <a:lstStyle/>
          <a:p>
            <a:fld id="{D7804397-26B8-4FA0-AB6D-6630021855CD}" type="slidenum">
              <a:rPr lang="nl-NL" smtClean="0">
                <a:solidFill>
                  <a:srgbClr val="773388"/>
                </a:solidFill>
              </a:rPr>
              <a:pPr/>
              <a:t>9</a:t>
            </a:fld>
            <a:r>
              <a:rPr lang="nl-NL">
                <a:solidFill>
                  <a:srgbClr val="773388"/>
                </a:solidFill>
              </a:rPr>
              <a:t>  -</a:t>
            </a:r>
            <a:endParaRPr lang="nl-NL" dirty="0">
              <a:solidFill>
                <a:srgbClr val="773388"/>
              </a:solidFill>
            </a:endParaRPr>
          </a:p>
        </p:txBody>
      </p:sp>
      <p:sp>
        <p:nvSpPr>
          <p:cNvPr id="5" name="Tijdelijke aanduiding voor datum 4"/>
          <p:cNvSpPr>
            <a:spLocks noGrp="1"/>
          </p:cNvSpPr>
          <p:nvPr>
            <p:ph type="dt" sz="half" idx="2"/>
          </p:nvPr>
        </p:nvSpPr>
        <p:spPr/>
        <p:txBody>
          <a:bodyPr/>
          <a:lstStyle/>
          <a:p>
            <a:pPr algn="r"/>
            <a:fld id="{140EB2C2-DD31-42E5-BD35-BAA6CD829A88}" type="datetime1">
              <a:rPr lang="nl-NL" smtClean="0">
                <a:solidFill>
                  <a:srgbClr val="773388"/>
                </a:solidFill>
              </a:rPr>
              <a:t>20-6-2018</a:t>
            </a:fld>
            <a:endParaRPr lang="nl-NL" dirty="0">
              <a:solidFill>
                <a:srgbClr val="773388"/>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76718"/>
            <a:ext cx="6777922" cy="5552682"/>
          </a:xfrm>
          <a:prstGeom prst="rect">
            <a:avLst/>
          </a:prstGeom>
        </p:spPr>
      </p:pic>
      <p:sp>
        <p:nvSpPr>
          <p:cNvPr id="3" name="Rechthoek 2"/>
          <p:cNvSpPr/>
          <p:nvPr/>
        </p:nvSpPr>
        <p:spPr>
          <a:xfrm>
            <a:off x="1043608" y="6237312"/>
            <a:ext cx="7065954" cy="708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32446478"/>
      </p:ext>
    </p:extLst>
  </p:cSld>
  <p:clrMapOvr>
    <a:masterClrMapping/>
  </p:clrMapOvr>
</p:sld>
</file>

<file path=ppt/theme/theme1.xml><?xml version="1.0" encoding="utf-8"?>
<a:theme xmlns:a="http://schemas.openxmlformats.org/drawingml/2006/main" name="VVSG_Presentatie_v2">
  <a:themeElements>
    <a:clrScheme name="VVSG">
      <a:dk1>
        <a:srgbClr val="666666"/>
      </a:dk1>
      <a:lt1>
        <a:sysClr val="window" lastClr="FFFFFF"/>
      </a:lt1>
      <a:dk2>
        <a:srgbClr val="666666"/>
      </a:dk2>
      <a:lt2>
        <a:srgbClr val="FFFFFF"/>
      </a:lt2>
      <a:accent1>
        <a:srgbClr val="773388"/>
      </a:accent1>
      <a:accent2>
        <a:srgbClr val="CCDD11"/>
      </a:accent2>
      <a:accent3>
        <a:srgbClr val="CC0077"/>
      </a:accent3>
      <a:accent4>
        <a:srgbClr val="FFFFFF"/>
      </a:accent4>
      <a:accent5>
        <a:srgbClr val="AAAA99"/>
      </a:accent5>
      <a:accent6>
        <a:srgbClr val="EE3311"/>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1129_StudiedagThomasMore" id="{BB5885FD-98BF-494D-B8E9-7852386F1BDD}" vid="{6088A439-2D5C-43B4-B1C8-12B829D5F840}"/>
    </a:ext>
  </a:extLst>
</a:theme>
</file>

<file path=ppt/theme/theme2.xml><?xml version="1.0" encoding="utf-8"?>
<a:theme xmlns:a="http://schemas.openxmlformats.org/drawingml/2006/main" name="1_VVSG_Presentatie_v2">
  <a:themeElements>
    <a:clrScheme name="VVSG">
      <a:dk1>
        <a:srgbClr val="666666"/>
      </a:dk1>
      <a:lt1>
        <a:sysClr val="window" lastClr="FFFFFF"/>
      </a:lt1>
      <a:dk2>
        <a:srgbClr val="666666"/>
      </a:dk2>
      <a:lt2>
        <a:srgbClr val="FFFFFF"/>
      </a:lt2>
      <a:accent1>
        <a:srgbClr val="773388"/>
      </a:accent1>
      <a:accent2>
        <a:srgbClr val="CCDD11"/>
      </a:accent2>
      <a:accent3>
        <a:srgbClr val="CC0077"/>
      </a:accent3>
      <a:accent4>
        <a:srgbClr val="FFFFFF"/>
      </a:accent4>
      <a:accent5>
        <a:srgbClr val="AAAA99"/>
      </a:accent5>
      <a:accent6>
        <a:srgbClr val="EE3311"/>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1129_StudiedagThomasMore" id="{BB5885FD-98BF-494D-B8E9-7852386F1BDD}" vid="{B323EC57-3006-46E9-8B0C-4364620775C2}"/>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8F9EE27F3094A89EEF6439083C9FB" ma:contentTypeVersion="3" ma:contentTypeDescription="Een nieuw document maken." ma:contentTypeScope="" ma:versionID="4be12d81c0ceec0966e317be8b055020">
  <xsd:schema xmlns:xsd="http://www.w3.org/2001/XMLSchema" xmlns:xs="http://www.w3.org/2001/XMLSchema" xmlns:p="http://schemas.microsoft.com/office/2006/metadata/properties" xmlns:ns1="http://schemas.microsoft.com/sharepoint/v3" xmlns:ns2="9169c7df-b82e-40b0-ad97-8b693be98d4c" targetNamespace="http://schemas.microsoft.com/office/2006/metadata/properties" ma:root="true" ma:fieldsID="03ddd485d206fcbff289defc95edc930" ns1:_="" ns2:_="">
    <xsd:import namespace="http://schemas.microsoft.com/sharepoint/v3"/>
    <xsd:import namespace="9169c7df-b82e-40b0-ad97-8b693be98d4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Geplande begindatum is een sitekolom die door de publicatiefunctie gemaakt wordt. Het wordt gebruikt om een specifieke datum en tijd op te geven waarop de pagina voor het eerst verschijnt voor sitebezoekers." ma:internalName="PublishingStartDate">
      <xsd:simpleType>
        <xsd:restriction base="dms:Unknown"/>
      </xsd:simpleType>
    </xsd:element>
    <xsd:element name="PublishingExpirationDate" ma:index="12" nillable="true" ma:displayName="Einddatum van de planning" ma:description="Geplande einddatum is een sitekolom die door de publicatiefunctie gemaakt wordt. Het wordt gebruikt om een specifieke datum en tijd op te geven waarop de pagina niet langer verschijnt voor sitebezoeke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69c7df-b82e-40b0-ad97-8b693be98d4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9169c7df-b82e-40b0-ad97-8b693be98d4c">VVSG-107-78107</_dlc_DocId>
    <_dlc_DocIdUrl xmlns="9169c7df-b82e-40b0-ad97-8b693be98d4c">
      <Url>https://intranet.vvsg.be/levenwelzijn/_layouts/15/DocIdRedir.aspx?ID=VVSG-107-78107</Url>
      <Description>VVSG-107-78107</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B78D9B6-5001-4AB9-9995-CCD78AA4D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69c7df-b82e-40b0-ad97-8b693be98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FFD87-2E32-4E55-A32F-43F2638972FD}">
  <ds:schemaRefs>
    <ds:schemaRef ds:uri="http://schemas.microsoft.com/sharepoint/events"/>
  </ds:schemaRefs>
</ds:datastoreItem>
</file>

<file path=customXml/itemProps3.xml><?xml version="1.0" encoding="utf-8"?>
<ds:datastoreItem xmlns:ds="http://schemas.openxmlformats.org/officeDocument/2006/customXml" ds:itemID="{746BF3E5-A92B-4288-97D4-CFB5285CBFD5}">
  <ds:schemaRefs>
    <ds:schemaRef ds:uri="http://schemas.microsoft.com/sharepoint/v3/contenttype/forms"/>
  </ds:schemaRefs>
</ds:datastoreItem>
</file>

<file path=customXml/itemProps4.xml><?xml version="1.0" encoding="utf-8"?>
<ds:datastoreItem xmlns:ds="http://schemas.openxmlformats.org/officeDocument/2006/customXml" ds:itemID="{AA5FC8C6-5331-4B32-B84B-A3F03E2C651D}">
  <ds:schemaRefs>
    <ds:schemaRef ds:uri="http://purl.org/dc/dcmitype/"/>
    <ds:schemaRef ds:uri="http://www.w3.org/XML/1998/namespace"/>
    <ds:schemaRef ds:uri="9169c7df-b82e-40b0-ad97-8b693be98d4c"/>
    <ds:schemaRef ds:uri="http://schemas.microsoft.com/sharepoint/v3"/>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161129_StudiedagThomasMore</Template>
  <TotalTime>540</TotalTime>
  <Words>612</Words>
  <Application>Microsoft Office PowerPoint</Application>
  <PresentationFormat>Diavoorstelling (4:3)</PresentationFormat>
  <Paragraphs>164</Paragraphs>
  <Slides>14</Slides>
  <Notes>11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14</vt:i4>
      </vt:variant>
    </vt:vector>
  </HeadingPairs>
  <TitlesOfParts>
    <vt:vector size="19" baseType="lpstr">
      <vt:lpstr>Arial</vt:lpstr>
      <vt:lpstr>Calibri</vt:lpstr>
      <vt:lpstr>Symbol</vt:lpstr>
      <vt:lpstr>VVSG_Presentatie_v2</vt:lpstr>
      <vt:lpstr>1_VVSG_Presentatie_v2</vt:lpstr>
      <vt:lpstr>Dany Dewulf – 08.06.2018</vt:lpstr>
      <vt:lpstr>Vermaatschappelijking van zorg - definitie</vt:lpstr>
      <vt:lpstr>Mensen in kwetsbare posities</vt:lpstr>
      <vt:lpstr>Twee dingen nodig : </vt:lpstr>
      <vt:lpstr>1. Mensen in hun kracht laten komen</vt:lpstr>
      <vt:lpstr>1. Mensen in hun kracht laten komen</vt:lpstr>
      <vt:lpstr>Twee dingen nodig : </vt:lpstr>
      <vt:lpstr>2. Ontvankelijkheid samenleving verhogen</vt:lpstr>
      <vt:lpstr>Is de samenleving hier klaar voor ?</vt:lpstr>
      <vt:lpstr>2. Ontvankelijkheid samenleving verhogen</vt:lpstr>
      <vt:lpstr>Gedeelde verantwoordelijkheid</vt:lpstr>
      <vt:lpstr>Gedeelde verantwoordelijkheid</vt:lpstr>
      <vt:lpstr>Gedeelde verantwoordelijkheid</vt:lpstr>
      <vt:lpstr>Gedeelde verantwoordelijkheid</vt:lpstr>
    </vt:vector>
  </TitlesOfParts>
  <Company>VVSG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 november 2016</dc:title>
  <dc:creator>Verlinden Elke</dc:creator>
  <cp:lastModifiedBy>Ansoms, Valerie</cp:lastModifiedBy>
  <cp:revision>86</cp:revision>
  <dcterms:created xsi:type="dcterms:W3CDTF">2016-11-28T08:50:40Z</dcterms:created>
  <dcterms:modified xsi:type="dcterms:W3CDTF">2018-06-20T11:25:06Z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0x01010067E8F9EE27F3094A89EEF6439083C9FB</vt:lpwstr>
  </property>
  <property fmtid="{D5CDD505-2E9C-101B-9397-08002B2CF9AE}" pid="3" name="_dlc_DocIdItemGuid">
    <vt:lpwstr>ba4335c5-4c16-499d-8780-4b9c884007d2</vt:lpwstr>
  </property>
</Properties>
</file>